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6" r:id="rId2"/>
    <p:sldId id="262" r:id="rId3"/>
    <p:sldId id="263" r:id="rId4"/>
  </p:sldIdLst>
  <p:sldSz cx="10972800" cy="82296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D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86489"/>
  </p:normalViewPr>
  <p:slideViewPr>
    <p:cSldViewPr snapToGrid="0" snapToObjects="1">
      <p:cViewPr varScale="1">
        <p:scale>
          <a:sx n="101" d="100"/>
          <a:sy n="101" d="100"/>
        </p:scale>
        <p:origin x="13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F63CB75-3B39-40E8-BA3E-8CDD7A2BD127}" type="datetimeFigureOut">
              <a:rPr lang="en-US"/>
              <a:pPr>
                <a:defRPr/>
              </a:pPr>
              <a:t>8/27/2019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7B0AEAE-3847-44FB-9E84-62148C539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Photo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4CBDEF-EA75-3A43-9CF3-8F8C02B8CA3F}"/>
              </a:ext>
            </a:extLst>
          </p:cNvPr>
          <p:cNvSpPr/>
          <p:nvPr/>
        </p:nvSpPr>
        <p:spPr>
          <a:xfrm>
            <a:off x="0" y="0"/>
            <a:ext cx="10972800" cy="8229600"/>
          </a:xfrm>
          <a:prstGeom prst="rect">
            <a:avLst/>
          </a:prstGeom>
          <a:gradFill>
            <a:gsLst>
              <a:gs pos="0">
                <a:srgbClr val="00422F"/>
              </a:gs>
              <a:gs pos="100000">
                <a:srgbClr val="007D4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7294246" y="546737"/>
            <a:ext cx="3678555" cy="7646670"/>
            <a:chOff x="6079122" y="456260"/>
            <a:chExt cx="3064877" cy="6371484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D9E0EDF7-0EFC-4547-AB65-546558542847}"/>
                </a:ext>
              </a:extLst>
            </p:cNvPr>
            <p:cNvSpPr/>
            <p:nvPr/>
          </p:nvSpPr>
          <p:spPr>
            <a:xfrm>
              <a:off x="6079122" y="456260"/>
              <a:ext cx="1555453" cy="747625"/>
            </a:xfrm>
            <a:custGeom>
              <a:avLst/>
              <a:gdLst>
                <a:gd name="connsiteX0" fmla="*/ 0 w 2950000"/>
                <a:gd name="connsiteY0" fmla="*/ 3287781 h 3287781"/>
                <a:gd name="connsiteX1" fmla="*/ 737500 w 2950000"/>
                <a:gd name="connsiteY1" fmla="*/ 0 h 3287781"/>
                <a:gd name="connsiteX2" fmla="*/ 2950000 w 2950000"/>
                <a:gd name="connsiteY2" fmla="*/ 0 h 3287781"/>
                <a:gd name="connsiteX3" fmla="*/ 2212500 w 2950000"/>
                <a:gd name="connsiteY3" fmla="*/ 3287781 h 3287781"/>
                <a:gd name="connsiteX4" fmla="*/ 0 w 2950000"/>
                <a:gd name="connsiteY4" fmla="*/ 3287781 h 3287781"/>
                <a:gd name="connsiteX0" fmla="*/ 373750 w 2212500"/>
                <a:gd name="connsiteY0" fmla="*/ 3186181 h 3287781"/>
                <a:gd name="connsiteX1" fmla="*/ 0 w 2212500"/>
                <a:gd name="connsiteY1" fmla="*/ 0 h 3287781"/>
                <a:gd name="connsiteX2" fmla="*/ 2212500 w 2212500"/>
                <a:gd name="connsiteY2" fmla="*/ 0 h 3287781"/>
                <a:gd name="connsiteX3" fmla="*/ 1475000 w 2212500"/>
                <a:gd name="connsiteY3" fmla="*/ 3287781 h 3287781"/>
                <a:gd name="connsiteX4" fmla="*/ 373750 w 2212500"/>
                <a:gd name="connsiteY4" fmla="*/ 3186181 h 3287781"/>
                <a:gd name="connsiteX0" fmla="*/ 0 w 3991400"/>
                <a:gd name="connsiteY0" fmla="*/ 1916181 h 3287781"/>
                <a:gd name="connsiteX1" fmla="*/ 1778900 w 3991400"/>
                <a:gd name="connsiteY1" fmla="*/ 0 h 3287781"/>
                <a:gd name="connsiteX2" fmla="*/ 3991400 w 3991400"/>
                <a:gd name="connsiteY2" fmla="*/ 0 h 3287781"/>
                <a:gd name="connsiteX3" fmla="*/ 3253900 w 3991400"/>
                <a:gd name="connsiteY3" fmla="*/ 3287781 h 3287781"/>
                <a:gd name="connsiteX4" fmla="*/ 0 w 3991400"/>
                <a:gd name="connsiteY4" fmla="*/ 1916181 h 3287781"/>
                <a:gd name="connsiteX0" fmla="*/ 0 w 3991400"/>
                <a:gd name="connsiteY0" fmla="*/ 1916181 h 1916181"/>
                <a:gd name="connsiteX1" fmla="*/ 1778900 w 3991400"/>
                <a:gd name="connsiteY1" fmla="*/ 0 h 1916181"/>
                <a:gd name="connsiteX2" fmla="*/ 3991400 w 3991400"/>
                <a:gd name="connsiteY2" fmla="*/ 0 h 1916181"/>
                <a:gd name="connsiteX3" fmla="*/ 3167540 w 3991400"/>
                <a:gd name="connsiteY3" fmla="*/ 1789181 h 1916181"/>
                <a:gd name="connsiteX4" fmla="*/ 0 w 3991400"/>
                <a:gd name="connsiteY4" fmla="*/ 1916181 h 1916181"/>
                <a:gd name="connsiteX0" fmla="*/ 0 w 3991400"/>
                <a:gd name="connsiteY0" fmla="*/ 1916181 h 1997461"/>
                <a:gd name="connsiteX1" fmla="*/ 1778900 w 3991400"/>
                <a:gd name="connsiteY1" fmla="*/ 0 h 1997461"/>
                <a:gd name="connsiteX2" fmla="*/ 3991400 w 3991400"/>
                <a:gd name="connsiteY2" fmla="*/ 0 h 1997461"/>
                <a:gd name="connsiteX3" fmla="*/ 3761900 w 3991400"/>
                <a:gd name="connsiteY3" fmla="*/ 1997461 h 1997461"/>
                <a:gd name="connsiteX4" fmla="*/ 0 w 3991400"/>
                <a:gd name="connsiteY4" fmla="*/ 1916181 h 1997461"/>
                <a:gd name="connsiteX0" fmla="*/ 0 w 4082840"/>
                <a:gd name="connsiteY0" fmla="*/ 1987301 h 1997461"/>
                <a:gd name="connsiteX1" fmla="*/ 1870340 w 4082840"/>
                <a:gd name="connsiteY1" fmla="*/ 0 h 1997461"/>
                <a:gd name="connsiteX2" fmla="*/ 4082840 w 4082840"/>
                <a:gd name="connsiteY2" fmla="*/ 0 h 1997461"/>
                <a:gd name="connsiteX3" fmla="*/ 3853340 w 4082840"/>
                <a:gd name="connsiteY3" fmla="*/ 1997461 h 1997461"/>
                <a:gd name="connsiteX4" fmla="*/ 0 w 4082840"/>
                <a:gd name="connsiteY4" fmla="*/ 1987301 h 1997461"/>
                <a:gd name="connsiteX0" fmla="*/ 0 w 4082840"/>
                <a:gd name="connsiteY0" fmla="*/ 1987301 h 1987301"/>
                <a:gd name="connsiteX1" fmla="*/ 1870340 w 4082840"/>
                <a:gd name="connsiteY1" fmla="*/ 0 h 1987301"/>
                <a:gd name="connsiteX2" fmla="*/ 4082840 w 4082840"/>
                <a:gd name="connsiteY2" fmla="*/ 0 h 1987301"/>
                <a:gd name="connsiteX3" fmla="*/ 3858420 w 4082840"/>
                <a:gd name="connsiteY3" fmla="*/ 1804421 h 1987301"/>
                <a:gd name="connsiteX4" fmla="*/ 0 w 4082840"/>
                <a:gd name="connsiteY4" fmla="*/ 1987301 h 1987301"/>
                <a:gd name="connsiteX0" fmla="*/ 0 w 4082840"/>
                <a:gd name="connsiteY0" fmla="*/ 1987301 h 1987301"/>
                <a:gd name="connsiteX1" fmla="*/ 1870340 w 4082840"/>
                <a:gd name="connsiteY1" fmla="*/ 0 h 1987301"/>
                <a:gd name="connsiteX2" fmla="*/ 4082840 w 4082840"/>
                <a:gd name="connsiteY2" fmla="*/ 0 h 1987301"/>
                <a:gd name="connsiteX3" fmla="*/ 3843180 w 4082840"/>
                <a:gd name="connsiteY3" fmla="*/ 1834901 h 1987301"/>
                <a:gd name="connsiteX4" fmla="*/ 0 w 4082840"/>
                <a:gd name="connsiteY4" fmla="*/ 1987301 h 1987301"/>
                <a:gd name="connsiteX0" fmla="*/ 0 w 3504990"/>
                <a:gd name="connsiteY0" fmla="*/ 1784101 h 1834901"/>
                <a:gd name="connsiteX1" fmla="*/ 1292490 w 3504990"/>
                <a:gd name="connsiteY1" fmla="*/ 0 h 1834901"/>
                <a:gd name="connsiteX2" fmla="*/ 3504990 w 3504990"/>
                <a:gd name="connsiteY2" fmla="*/ 0 h 1834901"/>
                <a:gd name="connsiteX3" fmla="*/ 3265330 w 3504990"/>
                <a:gd name="connsiteY3" fmla="*/ 1834901 h 1834901"/>
                <a:gd name="connsiteX4" fmla="*/ 0 w 3504990"/>
                <a:gd name="connsiteY4" fmla="*/ 1784101 h 1834901"/>
                <a:gd name="connsiteX0" fmla="*/ 0 w 3968540"/>
                <a:gd name="connsiteY0" fmla="*/ 1904751 h 1904751"/>
                <a:gd name="connsiteX1" fmla="*/ 1756040 w 3968540"/>
                <a:gd name="connsiteY1" fmla="*/ 0 h 1904751"/>
                <a:gd name="connsiteX2" fmla="*/ 3968540 w 3968540"/>
                <a:gd name="connsiteY2" fmla="*/ 0 h 1904751"/>
                <a:gd name="connsiteX3" fmla="*/ 3728880 w 3968540"/>
                <a:gd name="connsiteY3" fmla="*/ 1834901 h 1904751"/>
                <a:gd name="connsiteX4" fmla="*/ 0 w 3968540"/>
                <a:gd name="connsiteY4" fmla="*/ 1904751 h 1904751"/>
                <a:gd name="connsiteX0" fmla="*/ 0 w 3968540"/>
                <a:gd name="connsiteY0" fmla="*/ 1904751 h 1930151"/>
                <a:gd name="connsiteX1" fmla="*/ 1756040 w 3968540"/>
                <a:gd name="connsiteY1" fmla="*/ 0 h 1930151"/>
                <a:gd name="connsiteX2" fmla="*/ 3968540 w 3968540"/>
                <a:gd name="connsiteY2" fmla="*/ 0 h 1930151"/>
                <a:gd name="connsiteX3" fmla="*/ 3690780 w 3968540"/>
                <a:gd name="connsiteY3" fmla="*/ 1930151 h 1930151"/>
                <a:gd name="connsiteX4" fmla="*/ 0 w 3968540"/>
                <a:gd name="connsiteY4" fmla="*/ 1904751 h 1930151"/>
                <a:gd name="connsiteX0" fmla="*/ 0 w 3536740"/>
                <a:gd name="connsiteY0" fmla="*/ 1644401 h 1930151"/>
                <a:gd name="connsiteX1" fmla="*/ 1324240 w 3536740"/>
                <a:gd name="connsiteY1" fmla="*/ 0 h 1930151"/>
                <a:gd name="connsiteX2" fmla="*/ 3536740 w 3536740"/>
                <a:gd name="connsiteY2" fmla="*/ 0 h 1930151"/>
                <a:gd name="connsiteX3" fmla="*/ 3258980 w 3536740"/>
                <a:gd name="connsiteY3" fmla="*/ 1930151 h 1930151"/>
                <a:gd name="connsiteX4" fmla="*/ 0 w 3536740"/>
                <a:gd name="connsiteY4" fmla="*/ 1644401 h 1930151"/>
                <a:gd name="connsiteX0" fmla="*/ 0 w 3974890"/>
                <a:gd name="connsiteY0" fmla="*/ 1911101 h 1930151"/>
                <a:gd name="connsiteX1" fmla="*/ 1762390 w 3974890"/>
                <a:gd name="connsiteY1" fmla="*/ 0 h 1930151"/>
                <a:gd name="connsiteX2" fmla="*/ 3974890 w 3974890"/>
                <a:gd name="connsiteY2" fmla="*/ 0 h 1930151"/>
                <a:gd name="connsiteX3" fmla="*/ 3697130 w 3974890"/>
                <a:gd name="connsiteY3" fmla="*/ 1930151 h 1930151"/>
                <a:gd name="connsiteX4" fmla="*/ 0 w 3974890"/>
                <a:gd name="connsiteY4" fmla="*/ 1911101 h 1930151"/>
                <a:gd name="connsiteX0" fmla="*/ 0 w 3974890"/>
                <a:gd name="connsiteY0" fmla="*/ 1911101 h 1911101"/>
                <a:gd name="connsiteX1" fmla="*/ 1762390 w 3974890"/>
                <a:gd name="connsiteY1" fmla="*/ 0 h 1911101"/>
                <a:gd name="connsiteX2" fmla="*/ 3974890 w 3974890"/>
                <a:gd name="connsiteY2" fmla="*/ 0 h 1911101"/>
                <a:gd name="connsiteX3" fmla="*/ 3900330 w 3974890"/>
                <a:gd name="connsiteY3" fmla="*/ 1752351 h 1911101"/>
                <a:gd name="connsiteX4" fmla="*/ 0 w 3974890"/>
                <a:gd name="connsiteY4" fmla="*/ 1911101 h 1911101"/>
                <a:gd name="connsiteX0" fmla="*/ 0 w 3974890"/>
                <a:gd name="connsiteY0" fmla="*/ 1911101 h 1911101"/>
                <a:gd name="connsiteX1" fmla="*/ 1762390 w 3974890"/>
                <a:gd name="connsiteY1" fmla="*/ 0 h 1911101"/>
                <a:gd name="connsiteX2" fmla="*/ 3974890 w 3974890"/>
                <a:gd name="connsiteY2" fmla="*/ 0 h 1911101"/>
                <a:gd name="connsiteX3" fmla="*/ 3779680 w 3974890"/>
                <a:gd name="connsiteY3" fmla="*/ 1904751 h 1911101"/>
                <a:gd name="connsiteX4" fmla="*/ 0 w 3974890"/>
                <a:gd name="connsiteY4" fmla="*/ 1911101 h 1911101"/>
                <a:gd name="connsiteX0" fmla="*/ 0 w 3974890"/>
                <a:gd name="connsiteY0" fmla="*/ 1911101 h 1911101"/>
                <a:gd name="connsiteX1" fmla="*/ 1762390 w 3974890"/>
                <a:gd name="connsiteY1" fmla="*/ 0 h 1911101"/>
                <a:gd name="connsiteX2" fmla="*/ 3974890 w 3974890"/>
                <a:gd name="connsiteY2" fmla="*/ 0 h 1911101"/>
                <a:gd name="connsiteX3" fmla="*/ 3868580 w 3974890"/>
                <a:gd name="connsiteY3" fmla="*/ 1663451 h 1911101"/>
                <a:gd name="connsiteX4" fmla="*/ 0 w 3974890"/>
                <a:gd name="connsiteY4" fmla="*/ 1911101 h 1911101"/>
                <a:gd name="connsiteX0" fmla="*/ 0 w 3974890"/>
                <a:gd name="connsiteY0" fmla="*/ 1911101 h 1911101"/>
                <a:gd name="connsiteX1" fmla="*/ 1762390 w 3974890"/>
                <a:gd name="connsiteY1" fmla="*/ 0 h 1911101"/>
                <a:gd name="connsiteX2" fmla="*/ 3974890 w 3974890"/>
                <a:gd name="connsiteY2" fmla="*/ 0 h 1911101"/>
                <a:gd name="connsiteX3" fmla="*/ 3817780 w 3974890"/>
                <a:gd name="connsiteY3" fmla="*/ 1898401 h 1911101"/>
                <a:gd name="connsiteX4" fmla="*/ 0 w 3974890"/>
                <a:gd name="connsiteY4" fmla="*/ 1911101 h 1911101"/>
                <a:gd name="connsiteX0" fmla="*/ 0 w 3974890"/>
                <a:gd name="connsiteY0" fmla="*/ 1911101 h 1911101"/>
                <a:gd name="connsiteX1" fmla="*/ 1762390 w 3974890"/>
                <a:gd name="connsiteY1" fmla="*/ 0 h 1911101"/>
                <a:gd name="connsiteX2" fmla="*/ 3974890 w 3974890"/>
                <a:gd name="connsiteY2" fmla="*/ 0 h 1911101"/>
                <a:gd name="connsiteX3" fmla="*/ 3913030 w 3974890"/>
                <a:gd name="connsiteY3" fmla="*/ 1288801 h 1911101"/>
                <a:gd name="connsiteX4" fmla="*/ 0 w 3974890"/>
                <a:gd name="connsiteY4" fmla="*/ 1911101 h 1911101"/>
                <a:gd name="connsiteX0" fmla="*/ 0 w 3974890"/>
                <a:gd name="connsiteY0" fmla="*/ 1911101 h 1911101"/>
                <a:gd name="connsiteX1" fmla="*/ 1762390 w 3974890"/>
                <a:gd name="connsiteY1" fmla="*/ 0 h 1911101"/>
                <a:gd name="connsiteX2" fmla="*/ 3974890 w 3974890"/>
                <a:gd name="connsiteY2" fmla="*/ 0 h 1911101"/>
                <a:gd name="connsiteX3" fmla="*/ 3862230 w 3974890"/>
                <a:gd name="connsiteY3" fmla="*/ 1911101 h 1911101"/>
                <a:gd name="connsiteX4" fmla="*/ 0 w 3974890"/>
                <a:gd name="connsiteY4" fmla="*/ 1911101 h 1911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4890" h="1911101">
                  <a:moveTo>
                    <a:pt x="0" y="1911101"/>
                  </a:moveTo>
                  <a:lnTo>
                    <a:pt x="1762390" y="0"/>
                  </a:lnTo>
                  <a:lnTo>
                    <a:pt x="3974890" y="0"/>
                  </a:lnTo>
                  <a:lnTo>
                    <a:pt x="3862230" y="1911101"/>
                  </a:lnTo>
                  <a:lnTo>
                    <a:pt x="0" y="1911101"/>
                  </a:lnTo>
                  <a:close/>
                </a:path>
              </a:pathLst>
            </a:custGeom>
            <a:solidFill>
              <a:srgbClr val="CFB10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834D2D0-F8BC-1244-9079-A215A003E58F}"/>
                </a:ext>
              </a:extLst>
            </p:cNvPr>
            <p:cNvSpPr/>
            <p:nvPr/>
          </p:nvSpPr>
          <p:spPr>
            <a:xfrm>
              <a:off x="6769552" y="456260"/>
              <a:ext cx="2374447" cy="6371484"/>
            </a:xfrm>
            <a:custGeom>
              <a:avLst/>
              <a:gdLst>
                <a:gd name="connsiteX0" fmla="*/ 0 w 2374428"/>
                <a:gd name="connsiteY0" fmla="*/ 0 h 6371484"/>
                <a:gd name="connsiteX1" fmla="*/ 2374428 w 2374428"/>
                <a:gd name="connsiteY1" fmla="*/ 0 h 6371484"/>
                <a:gd name="connsiteX2" fmla="*/ 2374428 w 2374428"/>
                <a:gd name="connsiteY2" fmla="*/ 6371484 h 6371484"/>
                <a:gd name="connsiteX3" fmla="*/ 0 w 2374428"/>
                <a:gd name="connsiteY3" fmla="*/ 0 h 6371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428" h="6371484">
                  <a:moveTo>
                    <a:pt x="0" y="0"/>
                  </a:moveTo>
                  <a:lnTo>
                    <a:pt x="2374428" y="0"/>
                  </a:lnTo>
                  <a:lnTo>
                    <a:pt x="2374428" y="63714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B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12" name="Group 6"/>
          <p:cNvGrpSpPr>
            <a:grpSpLocks/>
          </p:cNvGrpSpPr>
          <p:nvPr/>
        </p:nvGrpSpPr>
        <p:grpSpPr bwMode="auto">
          <a:xfrm>
            <a:off x="0" y="4110991"/>
            <a:ext cx="2194560" cy="3114676"/>
            <a:chOff x="-545" y="3425638"/>
            <a:chExt cx="1829113" cy="2595946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220210E-E464-694F-99D7-2E10FC7496FF}"/>
                </a:ext>
              </a:extLst>
            </p:cNvPr>
            <p:cNvSpPr/>
            <p:nvPr/>
          </p:nvSpPr>
          <p:spPr>
            <a:xfrm>
              <a:off x="-545" y="5089583"/>
              <a:ext cx="1829113" cy="932001"/>
            </a:xfrm>
            <a:custGeom>
              <a:avLst/>
              <a:gdLst>
                <a:gd name="connsiteX0" fmla="*/ 0 w 1829113"/>
                <a:gd name="connsiteY0" fmla="*/ 0 h 931268"/>
                <a:gd name="connsiteX1" fmla="*/ 1829113 w 1829113"/>
                <a:gd name="connsiteY1" fmla="*/ 0 h 931268"/>
                <a:gd name="connsiteX2" fmla="*/ 970310 w 1829113"/>
                <a:gd name="connsiteY2" fmla="*/ 931268 h 931268"/>
                <a:gd name="connsiteX3" fmla="*/ 0 w 1829113"/>
                <a:gd name="connsiteY3" fmla="*/ 931268 h 931268"/>
                <a:gd name="connsiteX4" fmla="*/ 0 w 1829113"/>
                <a:gd name="connsiteY4" fmla="*/ 0 h 93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9113" h="931268">
                  <a:moveTo>
                    <a:pt x="0" y="0"/>
                  </a:moveTo>
                  <a:lnTo>
                    <a:pt x="1829113" y="0"/>
                  </a:lnTo>
                  <a:lnTo>
                    <a:pt x="970310" y="931268"/>
                  </a:lnTo>
                  <a:lnTo>
                    <a:pt x="0" y="931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B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2FCEB46-AB61-574F-A50F-4BED81C5CC6E}"/>
                </a:ext>
              </a:extLst>
            </p:cNvPr>
            <p:cNvSpPr/>
            <p:nvPr/>
          </p:nvSpPr>
          <p:spPr>
            <a:xfrm>
              <a:off x="-545" y="3425638"/>
              <a:ext cx="968541" cy="2595946"/>
            </a:xfrm>
            <a:custGeom>
              <a:avLst/>
              <a:gdLst>
                <a:gd name="connsiteX0" fmla="*/ 0 w 967418"/>
                <a:gd name="connsiteY0" fmla="*/ 0 h 2595946"/>
                <a:gd name="connsiteX1" fmla="*/ 967418 w 967418"/>
                <a:gd name="connsiteY1" fmla="*/ 2595946 h 2595946"/>
                <a:gd name="connsiteX2" fmla="*/ 0 w 967418"/>
                <a:gd name="connsiteY2" fmla="*/ 2595946 h 2595946"/>
                <a:gd name="connsiteX3" fmla="*/ 0 w 967418"/>
                <a:gd name="connsiteY3" fmla="*/ 0 h 259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7418" h="2595946">
                  <a:moveTo>
                    <a:pt x="0" y="0"/>
                  </a:moveTo>
                  <a:lnTo>
                    <a:pt x="967418" y="2595946"/>
                  </a:lnTo>
                  <a:lnTo>
                    <a:pt x="0" y="25959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B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020925" y="6695498"/>
            <a:ext cx="7841213" cy="61554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16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20925" y="7347353"/>
            <a:ext cx="7841213" cy="4686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aseline="0">
                <a:solidFill>
                  <a:srgbClr val="FFDB0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6DA199BC-B434-5E4E-8324-77B5CF9E14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83848" y="868539"/>
            <a:ext cx="2180298" cy="3625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945" baseline="0">
                <a:solidFill>
                  <a:srgbClr val="007D43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949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 4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4382" y="1287016"/>
            <a:ext cx="9464040" cy="5033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20" b="1">
                <a:solidFill>
                  <a:srgbClr val="007D4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54382" y="2115322"/>
            <a:ext cx="9464040" cy="47905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15"/>
            </a:lvl1pPr>
            <a:lvl2pPr marL="308610" indent="0">
              <a:buNone/>
              <a:defRPr sz="1215"/>
            </a:lvl2pPr>
            <a:lvl3pPr marL="617220" indent="0">
              <a:buNone/>
              <a:defRPr sz="1215"/>
            </a:lvl3pPr>
            <a:lvl4pPr marL="925830" indent="0">
              <a:buNone/>
              <a:defRPr sz="1215"/>
            </a:lvl4pPr>
            <a:lvl5pPr marL="1234440" indent="0">
              <a:buNone/>
              <a:defRPr sz="1215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93DD0-3E73-9D41-AF6D-3EBD59F373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515102" y="7227571"/>
            <a:ext cx="3703320" cy="438150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dirty="0">
                <a:solidFill>
                  <a:srgbClr val="007D43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114163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4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54382" y="1287016"/>
            <a:ext cx="9464040" cy="5033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20" b="1">
                <a:solidFill>
                  <a:srgbClr val="007D4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54382" y="2115322"/>
            <a:ext cx="9464040" cy="47905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15"/>
            </a:lvl1pPr>
            <a:lvl2pPr marL="308610" indent="0">
              <a:buNone/>
              <a:defRPr sz="1215"/>
            </a:lvl2pPr>
            <a:lvl3pPr marL="617220" indent="0">
              <a:buNone/>
              <a:defRPr sz="1215"/>
            </a:lvl3pPr>
            <a:lvl4pPr marL="925830" indent="0">
              <a:buNone/>
              <a:defRPr sz="1215"/>
            </a:lvl4pPr>
            <a:lvl5pPr marL="1234440" indent="0">
              <a:buNone/>
              <a:defRPr sz="1215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E4328-526C-834A-B576-20B54FE6CC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54382" y="7227571"/>
            <a:ext cx="3703320" cy="438150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dirty="0">
                <a:solidFill>
                  <a:srgbClr val="007D43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991540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972800" cy="82296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15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09152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losing Slide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E879FE-E0E6-5B4B-BB9F-A0CF3D550210}"/>
              </a:ext>
            </a:extLst>
          </p:cNvPr>
          <p:cNvSpPr/>
          <p:nvPr/>
        </p:nvSpPr>
        <p:spPr>
          <a:xfrm>
            <a:off x="0" y="2"/>
            <a:ext cx="10972800" cy="1247775"/>
          </a:xfrm>
          <a:prstGeom prst="rect">
            <a:avLst/>
          </a:prstGeom>
          <a:gradFill>
            <a:gsLst>
              <a:gs pos="0">
                <a:srgbClr val="00422F"/>
              </a:gs>
              <a:gs pos="100000">
                <a:srgbClr val="007D4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604761" y="348616"/>
            <a:ext cx="3368040" cy="6814184"/>
            <a:chOff x="6337332" y="290985"/>
            <a:chExt cx="2806669" cy="5678612"/>
          </a:xfrm>
        </p:grpSpPr>
        <p:sp>
          <p:nvSpPr>
            <p:cNvPr id="4" name="Parallelogram 9">
              <a:extLst>
                <a:ext uri="{FF2B5EF4-FFF2-40B4-BE49-F238E27FC236}">
                  <a16:creationId xmlns:a16="http://schemas.microsoft.com/office/drawing/2014/main" id="{0000FECA-3BE0-0A45-A93E-B4ECAB7CCA0F}"/>
                </a:ext>
              </a:extLst>
            </p:cNvPr>
            <p:cNvSpPr/>
            <p:nvPr/>
          </p:nvSpPr>
          <p:spPr>
            <a:xfrm>
              <a:off x="6337332" y="290985"/>
              <a:ext cx="1555733" cy="747728"/>
            </a:xfrm>
            <a:custGeom>
              <a:avLst/>
              <a:gdLst>
                <a:gd name="connsiteX0" fmla="*/ 0 w 2950000"/>
                <a:gd name="connsiteY0" fmla="*/ 3287781 h 3287781"/>
                <a:gd name="connsiteX1" fmla="*/ 737500 w 2950000"/>
                <a:gd name="connsiteY1" fmla="*/ 0 h 3287781"/>
                <a:gd name="connsiteX2" fmla="*/ 2950000 w 2950000"/>
                <a:gd name="connsiteY2" fmla="*/ 0 h 3287781"/>
                <a:gd name="connsiteX3" fmla="*/ 2212500 w 2950000"/>
                <a:gd name="connsiteY3" fmla="*/ 3287781 h 3287781"/>
                <a:gd name="connsiteX4" fmla="*/ 0 w 2950000"/>
                <a:gd name="connsiteY4" fmla="*/ 3287781 h 3287781"/>
                <a:gd name="connsiteX0" fmla="*/ 373750 w 2212500"/>
                <a:gd name="connsiteY0" fmla="*/ 3186181 h 3287781"/>
                <a:gd name="connsiteX1" fmla="*/ 0 w 2212500"/>
                <a:gd name="connsiteY1" fmla="*/ 0 h 3287781"/>
                <a:gd name="connsiteX2" fmla="*/ 2212500 w 2212500"/>
                <a:gd name="connsiteY2" fmla="*/ 0 h 3287781"/>
                <a:gd name="connsiteX3" fmla="*/ 1475000 w 2212500"/>
                <a:gd name="connsiteY3" fmla="*/ 3287781 h 3287781"/>
                <a:gd name="connsiteX4" fmla="*/ 373750 w 2212500"/>
                <a:gd name="connsiteY4" fmla="*/ 3186181 h 3287781"/>
                <a:gd name="connsiteX0" fmla="*/ 0 w 3991400"/>
                <a:gd name="connsiteY0" fmla="*/ 1916181 h 3287781"/>
                <a:gd name="connsiteX1" fmla="*/ 1778900 w 3991400"/>
                <a:gd name="connsiteY1" fmla="*/ 0 h 3287781"/>
                <a:gd name="connsiteX2" fmla="*/ 3991400 w 3991400"/>
                <a:gd name="connsiteY2" fmla="*/ 0 h 3287781"/>
                <a:gd name="connsiteX3" fmla="*/ 3253900 w 3991400"/>
                <a:gd name="connsiteY3" fmla="*/ 3287781 h 3287781"/>
                <a:gd name="connsiteX4" fmla="*/ 0 w 3991400"/>
                <a:gd name="connsiteY4" fmla="*/ 1916181 h 3287781"/>
                <a:gd name="connsiteX0" fmla="*/ 0 w 3991400"/>
                <a:gd name="connsiteY0" fmla="*/ 1916181 h 1916181"/>
                <a:gd name="connsiteX1" fmla="*/ 1778900 w 3991400"/>
                <a:gd name="connsiteY1" fmla="*/ 0 h 1916181"/>
                <a:gd name="connsiteX2" fmla="*/ 3991400 w 3991400"/>
                <a:gd name="connsiteY2" fmla="*/ 0 h 1916181"/>
                <a:gd name="connsiteX3" fmla="*/ 3167540 w 3991400"/>
                <a:gd name="connsiteY3" fmla="*/ 1789181 h 1916181"/>
                <a:gd name="connsiteX4" fmla="*/ 0 w 3991400"/>
                <a:gd name="connsiteY4" fmla="*/ 1916181 h 1916181"/>
                <a:gd name="connsiteX0" fmla="*/ 0 w 3991400"/>
                <a:gd name="connsiteY0" fmla="*/ 1916181 h 1997461"/>
                <a:gd name="connsiteX1" fmla="*/ 1778900 w 3991400"/>
                <a:gd name="connsiteY1" fmla="*/ 0 h 1997461"/>
                <a:gd name="connsiteX2" fmla="*/ 3991400 w 3991400"/>
                <a:gd name="connsiteY2" fmla="*/ 0 h 1997461"/>
                <a:gd name="connsiteX3" fmla="*/ 3761900 w 3991400"/>
                <a:gd name="connsiteY3" fmla="*/ 1997461 h 1997461"/>
                <a:gd name="connsiteX4" fmla="*/ 0 w 3991400"/>
                <a:gd name="connsiteY4" fmla="*/ 1916181 h 1997461"/>
                <a:gd name="connsiteX0" fmla="*/ 0 w 4082840"/>
                <a:gd name="connsiteY0" fmla="*/ 1987301 h 1997461"/>
                <a:gd name="connsiteX1" fmla="*/ 1870340 w 4082840"/>
                <a:gd name="connsiteY1" fmla="*/ 0 h 1997461"/>
                <a:gd name="connsiteX2" fmla="*/ 4082840 w 4082840"/>
                <a:gd name="connsiteY2" fmla="*/ 0 h 1997461"/>
                <a:gd name="connsiteX3" fmla="*/ 3853340 w 4082840"/>
                <a:gd name="connsiteY3" fmla="*/ 1997461 h 1997461"/>
                <a:gd name="connsiteX4" fmla="*/ 0 w 4082840"/>
                <a:gd name="connsiteY4" fmla="*/ 1987301 h 1997461"/>
                <a:gd name="connsiteX0" fmla="*/ 0 w 4082840"/>
                <a:gd name="connsiteY0" fmla="*/ 1987301 h 1987301"/>
                <a:gd name="connsiteX1" fmla="*/ 1870340 w 4082840"/>
                <a:gd name="connsiteY1" fmla="*/ 0 h 1987301"/>
                <a:gd name="connsiteX2" fmla="*/ 4082840 w 4082840"/>
                <a:gd name="connsiteY2" fmla="*/ 0 h 1987301"/>
                <a:gd name="connsiteX3" fmla="*/ 3858420 w 4082840"/>
                <a:gd name="connsiteY3" fmla="*/ 1804421 h 1987301"/>
                <a:gd name="connsiteX4" fmla="*/ 0 w 4082840"/>
                <a:gd name="connsiteY4" fmla="*/ 1987301 h 1987301"/>
                <a:gd name="connsiteX0" fmla="*/ 0 w 4082840"/>
                <a:gd name="connsiteY0" fmla="*/ 1987301 h 1987301"/>
                <a:gd name="connsiteX1" fmla="*/ 1870340 w 4082840"/>
                <a:gd name="connsiteY1" fmla="*/ 0 h 1987301"/>
                <a:gd name="connsiteX2" fmla="*/ 4082840 w 4082840"/>
                <a:gd name="connsiteY2" fmla="*/ 0 h 1987301"/>
                <a:gd name="connsiteX3" fmla="*/ 3843180 w 4082840"/>
                <a:gd name="connsiteY3" fmla="*/ 1834901 h 1987301"/>
                <a:gd name="connsiteX4" fmla="*/ 0 w 4082840"/>
                <a:gd name="connsiteY4" fmla="*/ 1987301 h 1987301"/>
                <a:gd name="connsiteX0" fmla="*/ 0 w 3504990"/>
                <a:gd name="connsiteY0" fmla="*/ 1784101 h 1834901"/>
                <a:gd name="connsiteX1" fmla="*/ 1292490 w 3504990"/>
                <a:gd name="connsiteY1" fmla="*/ 0 h 1834901"/>
                <a:gd name="connsiteX2" fmla="*/ 3504990 w 3504990"/>
                <a:gd name="connsiteY2" fmla="*/ 0 h 1834901"/>
                <a:gd name="connsiteX3" fmla="*/ 3265330 w 3504990"/>
                <a:gd name="connsiteY3" fmla="*/ 1834901 h 1834901"/>
                <a:gd name="connsiteX4" fmla="*/ 0 w 3504990"/>
                <a:gd name="connsiteY4" fmla="*/ 1784101 h 1834901"/>
                <a:gd name="connsiteX0" fmla="*/ 0 w 3968540"/>
                <a:gd name="connsiteY0" fmla="*/ 1904751 h 1904751"/>
                <a:gd name="connsiteX1" fmla="*/ 1756040 w 3968540"/>
                <a:gd name="connsiteY1" fmla="*/ 0 h 1904751"/>
                <a:gd name="connsiteX2" fmla="*/ 3968540 w 3968540"/>
                <a:gd name="connsiteY2" fmla="*/ 0 h 1904751"/>
                <a:gd name="connsiteX3" fmla="*/ 3728880 w 3968540"/>
                <a:gd name="connsiteY3" fmla="*/ 1834901 h 1904751"/>
                <a:gd name="connsiteX4" fmla="*/ 0 w 3968540"/>
                <a:gd name="connsiteY4" fmla="*/ 1904751 h 1904751"/>
                <a:gd name="connsiteX0" fmla="*/ 0 w 3968540"/>
                <a:gd name="connsiteY0" fmla="*/ 1904751 h 1930151"/>
                <a:gd name="connsiteX1" fmla="*/ 1756040 w 3968540"/>
                <a:gd name="connsiteY1" fmla="*/ 0 h 1930151"/>
                <a:gd name="connsiteX2" fmla="*/ 3968540 w 3968540"/>
                <a:gd name="connsiteY2" fmla="*/ 0 h 1930151"/>
                <a:gd name="connsiteX3" fmla="*/ 3690780 w 3968540"/>
                <a:gd name="connsiteY3" fmla="*/ 1930151 h 1930151"/>
                <a:gd name="connsiteX4" fmla="*/ 0 w 3968540"/>
                <a:gd name="connsiteY4" fmla="*/ 1904751 h 1930151"/>
                <a:gd name="connsiteX0" fmla="*/ 0 w 3536740"/>
                <a:gd name="connsiteY0" fmla="*/ 1644401 h 1930151"/>
                <a:gd name="connsiteX1" fmla="*/ 1324240 w 3536740"/>
                <a:gd name="connsiteY1" fmla="*/ 0 h 1930151"/>
                <a:gd name="connsiteX2" fmla="*/ 3536740 w 3536740"/>
                <a:gd name="connsiteY2" fmla="*/ 0 h 1930151"/>
                <a:gd name="connsiteX3" fmla="*/ 3258980 w 3536740"/>
                <a:gd name="connsiteY3" fmla="*/ 1930151 h 1930151"/>
                <a:gd name="connsiteX4" fmla="*/ 0 w 3536740"/>
                <a:gd name="connsiteY4" fmla="*/ 1644401 h 1930151"/>
                <a:gd name="connsiteX0" fmla="*/ 0 w 3974890"/>
                <a:gd name="connsiteY0" fmla="*/ 1911101 h 1930151"/>
                <a:gd name="connsiteX1" fmla="*/ 1762390 w 3974890"/>
                <a:gd name="connsiteY1" fmla="*/ 0 h 1930151"/>
                <a:gd name="connsiteX2" fmla="*/ 3974890 w 3974890"/>
                <a:gd name="connsiteY2" fmla="*/ 0 h 1930151"/>
                <a:gd name="connsiteX3" fmla="*/ 3697130 w 3974890"/>
                <a:gd name="connsiteY3" fmla="*/ 1930151 h 1930151"/>
                <a:gd name="connsiteX4" fmla="*/ 0 w 3974890"/>
                <a:gd name="connsiteY4" fmla="*/ 1911101 h 1930151"/>
                <a:gd name="connsiteX0" fmla="*/ 0 w 3974890"/>
                <a:gd name="connsiteY0" fmla="*/ 1911101 h 1911101"/>
                <a:gd name="connsiteX1" fmla="*/ 1762390 w 3974890"/>
                <a:gd name="connsiteY1" fmla="*/ 0 h 1911101"/>
                <a:gd name="connsiteX2" fmla="*/ 3974890 w 3974890"/>
                <a:gd name="connsiteY2" fmla="*/ 0 h 1911101"/>
                <a:gd name="connsiteX3" fmla="*/ 3900330 w 3974890"/>
                <a:gd name="connsiteY3" fmla="*/ 1752351 h 1911101"/>
                <a:gd name="connsiteX4" fmla="*/ 0 w 3974890"/>
                <a:gd name="connsiteY4" fmla="*/ 1911101 h 1911101"/>
                <a:gd name="connsiteX0" fmla="*/ 0 w 3974890"/>
                <a:gd name="connsiteY0" fmla="*/ 1911101 h 1911101"/>
                <a:gd name="connsiteX1" fmla="*/ 1762390 w 3974890"/>
                <a:gd name="connsiteY1" fmla="*/ 0 h 1911101"/>
                <a:gd name="connsiteX2" fmla="*/ 3974890 w 3974890"/>
                <a:gd name="connsiteY2" fmla="*/ 0 h 1911101"/>
                <a:gd name="connsiteX3" fmla="*/ 3779680 w 3974890"/>
                <a:gd name="connsiteY3" fmla="*/ 1904751 h 1911101"/>
                <a:gd name="connsiteX4" fmla="*/ 0 w 3974890"/>
                <a:gd name="connsiteY4" fmla="*/ 1911101 h 1911101"/>
                <a:gd name="connsiteX0" fmla="*/ 0 w 3974890"/>
                <a:gd name="connsiteY0" fmla="*/ 1911101 h 1911101"/>
                <a:gd name="connsiteX1" fmla="*/ 1762390 w 3974890"/>
                <a:gd name="connsiteY1" fmla="*/ 0 h 1911101"/>
                <a:gd name="connsiteX2" fmla="*/ 3974890 w 3974890"/>
                <a:gd name="connsiteY2" fmla="*/ 0 h 1911101"/>
                <a:gd name="connsiteX3" fmla="*/ 3868580 w 3974890"/>
                <a:gd name="connsiteY3" fmla="*/ 1663451 h 1911101"/>
                <a:gd name="connsiteX4" fmla="*/ 0 w 3974890"/>
                <a:gd name="connsiteY4" fmla="*/ 1911101 h 1911101"/>
                <a:gd name="connsiteX0" fmla="*/ 0 w 3974890"/>
                <a:gd name="connsiteY0" fmla="*/ 1911101 h 1911101"/>
                <a:gd name="connsiteX1" fmla="*/ 1762390 w 3974890"/>
                <a:gd name="connsiteY1" fmla="*/ 0 h 1911101"/>
                <a:gd name="connsiteX2" fmla="*/ 3974890 w 3974890"/>
                <a:gd name="connsiteY2" fmla="*/ 0 h 1911101"/>
                <a:gd name="connsiteX3" fmla="*/ 3817780 w 3974890"/>
                <a:gd name="connsiteY3" fmla="*/ 1898401 h 1911101"/>
                <a:gd name="connsiteX4" fmla="*/ 0 w 3974890"/>
                <a:gd name="connsiteY4" fmla="*/ 1911101 h 1911101"/>
                <a:gd name="connsiteX0" fmla="*/ 0 w 3974890"/>
                <a:gd name="connsiteY0" fmla="*/ 1911101 h 1911101"/>
                <a:gd name="connsiteX1" fmla="*/ 1762390 w 3974890"/>
                <a:gd name="connsiteY1" fmla="*/ 0 h 1911101"/>
                <a:gd name="connsiteX2" fmla="*/ 3974890 w 3974890"/>
                <a:gd name="connsiteY2" fmla="*/ 0 h 1911101"/>
                <a:gd name="connsiteX3" fmla="*/ 3913030 w 3974890"/>
                <a:gd name="connsiteY3" fmla="*/ 1288801 h 1911101"/>
                <a:gd name="connsiteX4" fmla="*/ 0 w 3974890"/>
                <a:gd name="connsiteY4" fmla="*/ 1911101 h 1911101"/>
                <a:gd name="connsiteX0" fmla="*/ 0 w 3974890"/>
                <a:gd name="connsiteY0" fmla="*/ 1911101 h 1911101"/>
                <a:gd name="connsiteX1" fmla="*/ 1762390 w 3974890"/>
                <a:gd name="connsiteY1" fmla="*/ 0 h 1911101"/>
                <a:gd name="connsiteX2" fmla="*/ 3974890 w 3974890"/>
                <a:gd name="connsiteY2" fmla="*/ 0 h 1911101"/>
                <a:gd name="connsiteX3" fmla="*/ 3862230 w 3974890"/>
                <a:gd name="connsiteY3" fmla="*/ 1911101 h 1911101"/>
                <a:gd name="connsiteX4" fmla="*/ 0 w 3974890"/>
                <a:gd name="connsiteY4" fmla="*/ 1911101 h 1911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4890" h="1911101">
                  <a:moveTo>
                    <a:pt x="0" y="1911101"/>
                  </a:moveTo>
                  <a:lnTo>
                    <a:pt x="1762390" y="0"/>
                  </a:lnTo>
                  <a:lnTo>
                    <a:pt x="3974890" y="0"/>
                  </a:lnTo>
                  <a:lnTo>
                    <a:pt x="3862230" y="1911101"/>
                  </a:lnTo>
                  <a:lnTo>
                    <a:pt x="0" y="1911101"/>
                  </a:lnTo>
                  <a:close/>
                </a:path>
              </a:pathLst>
            </a:custGeom>
            <a:solidFill>
              <a:srgbClr val="CFB10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E7531863-5821-BE49-A429-ED5D9952390A}"/>
                </a:ext>
              </a:extLst>
            </p:cNvPr>
            <p:cNvSpPr/>
            <p:nvPr/>
          </p:nvSpPr>
          <p:spPr>
            <a:xfrm>
              <a:off x="7027887" y="290985"/>
              <a:ext cx="2116114" cy="5678612"/>
            </a:xfrm>
            <a:custGeom>
              <a:avLst/>
              <a:gdLst>
                <a:gd name="connsiteX0" fmla="*/ 0 w 2116219"/>
                <a:gd name="connsiteY0" fmla="*/ 0 h 5678612"/>
                <a:gd name="connsiteX1" fmla="*/ 2116219 w 2116219"/>
                <a:gd name="connsiteY1" fmla="*/ 0 h 5678612"/>
                <a:gd name="connsiteX2" fmla="*/ 2116219 w 2116219"/>
                <a:gd name="connsiteY2" fmla="*/ 5678612 h 567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16219" h="5678612">
                  <a:moveTo>
                    <a:pt x="0" y="0"/>
                  </a:moveTo>
                  <a:lnTo>
                    <a:pt x="2116219" y="0"/>
                  </a:lnTo>
                  <a:lnTo>
                    <a:pt x="2116219" y="5678612"/>
                  </a:lnTo>
                  <a:close/>
                </a:path>
              </a:pathLst>
            </a:custGeom>
            <a:solidFill>
              <a:srgbClr val="FFDB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843AFCD6-6335-924B-86F7-91CDAD5E70B7}"/>
              </a:ext>
            </a:extLst>
          </p:cNvPr>
          <p:cNvSpPr/>
          <p:nvPr/>
        </p:nvSpPr>
        <p:spPr>
          <a:xfrm>
            <a:off x="0" y="6972300"/>
            <a:ext cx="10972800" cy="1257300"/>
          </a:xfrm>
          <a:prstGeom prst="rect">
            <a:avLst/>
          </a:prstGeom>
          <a:gradFill>
            <a:gsLst>
              <a:gs pos="0">
                <a:srgbClr val="00422F"/>
              </a:gs>
              <a:gs pos="100000">
                <a:srgbClr val="007D4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" y="2579371"/>
            <a:ext cx="2733675" cy="5236845"/>
            <a:chOff x="357174" y="2149312"/>
            <a:chExt cx="2278397" cy="4364833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D6D6A9C8-40B4-FE44-8821-8394E2B6AEB7}"/>
                </a:ext>
              </a:extLst>
            </p:cNvPr>
            <p:cNvSpPr/>
            <p:nvPr/>
          </p:nvSpPr>
          <p:spPr>
            <a:xfrm>
              <a:off x="1252655" y="5810754"/>
              <a:ext cx="1382916" cy="703391"/>
            </a:xfrm>
            <a:custGeom>
              <a:avLst/>
              <a:gdLst>
                <a:gd name="connsiteX0" fmla="*/ 0 w 1829113"/>
                <a:gd name="connsiteY0" fmla="*/ 0 h 931268"/>
                <a:gd name="connsiteX1" fmla="*/ 1829113 w 1829113"/>
                <a:gd name="connsiteY1" fmla="*/ 0 h 931268"/>
                <a:gd name="connsiteX2" fmla="*/ 970310 w 1829113"/>
                <a:gd name="connsiteY2" fmla="*/ 931268 h 931268"/>
                <a:gd name="connsiteX3" fmla="*/ 0 w 1829113"/>
                <a:gd name="connsiteY3" fmla="*/ 931268 h 931268"/>
                <a:gd name="connsiteX4" fmla="*/ 0 w 1829113"/>
                <a:gd name="connsiteY4" fmla="*/ 0 h 93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9113" h="931268">
                  <a:moveTo>
                    <a:pt x="0" y="0"/>
                  </a:moveTo>
                  <a:lnTo>
                    <a:pt x="1829113" y="0"/>
                  </a:lnTo>
                  <a:lnTo>
                    <a:pt x="970310" y="931268"/>
                  </a:lnTo>
                  <a:lnTo>
                    <a:pt x="0" y="931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B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BE0729C-E7CD-5E43-BCD3-5B455A8B4A4D}"/>
                </a:ext>
              </a:extLst>
            </p:cNvPr>
            <p:cNvSpPr/>
            <p:nvPr/>
          </p:nvSpPr>
          <p:spPr>
            <a:xfrm>
              <a:off x="357174" y="2149312"/>
              <a:ext cx="1625838" cy="4364833"/>
            </a:xfrm>
            <a:custGeom>
              <a:avLst/>
              <a:gdLst>
                <a:gd name="connsiteX0" fmla="*/ 0 w 967418"/>
                <a:gd name="connsiteY0" fmla="*/ 0 h 2595946"/>
                <a:gd name="connsiteX1" fmla="*/ 967418 w 967418"/>
                <a:gd name="connsiteY1" fmla="*/ 2595946 h 2595946"/>
                <a:gd name="connsiteX2" fmla="*/ 0 w 967418"/>
                <a:gd name="connsiteY2" fmla="*/ 2595946 h 2595946"/>
                <a:gd name="connsiteX3" fmla="*/ 0 w 967418"/>
                <a:gd name="connsiteY3" fmla="*/ 0 h 259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7418" h="2595946">
                  <a:moveTo>
                    <a:pt x="0" y="0"/>
                  </a:moveTo>
                  <a:lnTo>
                    <a:pt x="967418" y="2595946"/>
                  </a:lnTo>
                  <a:lnTo>
                    <a:pt x="0" y="25959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B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77724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Photo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5F7417C-612F-C74D-B3A6-79CA21C11757}"/>
              </a:ext>
            </a:extLst>
          </p:cNvPr>
          <p:cNvSpPr/>
          <p:nvPr/>
        </p:nvSpPr>
        <p:spPr>
          <a:xfrm>
            <a:off x="0" y="0"/>
            <a:ext cx="10972800" cy="8229600"/>
          </a:xfrm>
          <a:prstGeom prst="rect">
            <a:avLst/>
          </a:prstGeom>
          <a:gradFill>
            <a:gsLst>
              <a:gs pos="0">
                <a:srgbClr val="00422F"/>
              </a:gs>
              <a:gs pos="100000">
                <a:srgbClr val="007D4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3990"/>
            <a:ext cx="10972800" cy="466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7294246" y="546737"/>
            <a:ext cx="3678555" cy="7646670"/>
            <a:chOff x="6079122" y="456260"/>
            <a:chExt cx="3064877" cy="6371484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A2F4E59E-E853-EB45-9D2D-ED7017F01737}"/>
                </a:ext>
              </a:extLst>
            </p:cNvPr>
            <p:cNvSpPr/>
            <p:nvPr/>
          </p:nvSpPr>
          <p:spPr>
            <a:xfrm>
              <a:off x="6079122" y="456260"/>
              <a:ext cx="1555453" cy="747625"/>
            </a:xfrm>
            <a:custGeom>
              <a:avLst/>
              <a:gdLst>
                <a:gd name="connsiteX0" fmla="*/ 0 w 2950000"/>
                <a:gd name="connsiteY0" fmla="*/ 3287781 h 3287781"/>
                <a:gd name="connsiteX1" fmla="*/ 737500 w 2950000"/>
                <a:gd name="connsiteY1" fmla="*/ 0 h 3287781"/>
                <a:gd name="connsiteX2" fmla="*/ 2950000 w 2950000"/>
                <a:gd name="connsiteY2" fmla="*/ 0 h 3287781"/>
                <a:gd name="connsiteX3" fmla="*/ 2212500 w 2950000"/>
                <a:gd name="connsiteY3" fmla="*/ 3287781 h 3287781"/>
                <a:gd name="connsiteX4" fmla="*/ 0 w 2950000"/>
                <a:gd name="connsiteY4" fmla="*/ 3287781 h 3287781"/>
                <a:gd name="connsiteX0" fmla="*/ 373750 w 2212500"/>
                <a:gd name="connsiteY0" fmla="*/ 3186181 h 3287781"/>
                <a:gd name="connsiteX1" fmla="*/ 0 w 2212500"/>
                <a:gd name="connsiteY1" fmla="*/ 0 h 3287781"/>
                <a:gd name="connsiteX2" fmla="*/ 2212500 w 2212500"/>
                <a:gd name="connsiteY2" fmla="*/ 0 h 3287781"/>
                <a:gd name="connsiteX3" fmla="*/ 1475000 w 2212500"/>
                <a:gd name="connsiteY3" fmla="*/ 3287781 h 3287781"/>
                <a:gd name="connsiteX4" fmla="*/ 373750 w 2212500"/>
                <a:gd name="connsiteY4" fmla="*/ 3186181 h 3287781"/>
                <a:gd name="connsiteX0" fmla="*/ 0 w 3991400"/>
                <a:gd name="connsiteY0" fmla="*/ 1916181 h 3287781"/>
                <a:gd name="connsiteX1" fmla="*/ 1778900 w 3991400"/>
                <a:gd name="connsiteY1" fmla="*/ 0 h 3287781"/>
                <a:gd name="connsiteX2" fmla="*/ 3991400 w 3991400"/>
                <a:gd name="connsiteY2" fmla="*/ 0 h 3287781"/>
                <a:gd name="connsiteX3" fmla="*/ 3253900 w 3991400"/>
                <a:gd name="connsiteY3" fmla="*/ 3287781 h 3287781"/>
                <a:gd name="connsiteX4" fmla="*/ 0 w 3991400"/>
                <a:gd name="connsiteY4" fmla="*/ 1916181 h 3287781"/>
                <a:gd name="connsiteX0" fmla="*/ 0 w 3991400"/>
                <a:gd name="connsiteY0" fmla="*/ 1916181 h 1916181"/>
                <a:gd name="connsiteX1" fmla="*/ 1778900 w 3991400"/>
                <a:gd name="connsiteY1" fmla="*/ 0 h 1916181"/>
                <a:gd name="connsiteX2" fmla="*/ 3991400 w 3991400"/>
                <a:gd name="connsiteY2" fmla="*/ 0 h 1916181"/>
                <a:gd name="connsiteX3" fmla="*/ 3167540 w 3991400"/>
                <a:gd name="connsiteY3" fmla="*/ 1789181 h 1916181"/>
                <a:gd name="connsiteX4" fmla="*/ 0 w 3991400"/>
                <a:gd name="connsiteY4" fmla="*/ 1916181 h 1916181"/>
                <a:gd name="connsiteX0" fmla="*/ 0 w 3991400"/>
                <a:gd name="connsiteY0" fmla="*/ 1916181 h 1997461"/>
                <a:gd name="connsiteX1" fmla="*/ 1778900 w 3991400"/>
                <a:gd name="connsiteY1" fmla="*/ 0 h 1997461"/>
                <a:gd name="connsiteX2" fmla="*/ 3991400 w 3991400"/>
                <a:gd name="connsiteY2" fmla="*/ 0 h 1997461"/>
                <a:gd name="connsiteX3" fmla="*/ 3761900 w 3991400"/>
                <a:gd name="connsiteY3" fmla="*/ 1997461 h 1997461"/>
                <a:gd name="connsiteX4" fmla="*/ 0 w 3991400"/>
                <a:gd name="connsiteY4" fmla="*/ 1916181 h 1997461"/>
                <a:gd name="connsiteX0" fmla="*/ 0 w 4082840"/>
                <a:gd name="connsiteY0" fmla="*/ 1987301 h 1997461"/>
                <a:gd name="connsiteX1" fmla="*/ 1870340 w 4082840"/>
                <a:gd name="connsiteY1" fmla="*/ 0 h 1997461"/>
                <a:gd name="connsiteX2" fmla="*/ 4082840 w 4082840"/>
                <a:gd name="connsiteY2" fmla="*/ 0 h 1997461"/>
                <a:gd name="connsiteX3" fmla="*/ 3853340 w 4082840"/>
                <a:gd name="connsiteY3" fmla="*/ 1997461 h 1997461"/>
                <a:gd name="connsiteX4" fmla="*/ 0 w 4082840"/>
                <a:gd name="connsiteY4" fmla="*/ 1987301 h 1997461"/>
                <a:gd name="connsiteX0" fmla="*/ 0 w 4082840"/>
                <a:gd name="connsiteY0" fmla="*/ 1987301 h 1987301"/>
                <a:gd name="connsiteX1" fmla="*/ 1870340 w 4082840"/>
                <a:gd name="connsiteY1" fmla="*/ 0 h 1987301"/>
                <a:gd name="connsiteX2" fmla="*/ 4082840 w 4082840"/>
                <a:gd name="connsiteY2" fmla="*/ 0 h 1987301"/>
                <a:gd name="connsiteX3" fmla="*/ 3858420 w 4082840"/>
                <a:gd name="connsiteY3" fmla="*/ 1804421 h 1987301"/>
                <a:gd name="connsiteX4" fmla="*/ 0 w 4082840"/>
                <a:gd name="connsiteY4" fmla="*/ 1987301 h 1987301"/>
                <a:gd name="connsiteX0" fmla="*/ 0 w 4082840"/>
                <a:gd name="connsiteY0" fmla="*/ 1987301 h 1987301"/>
                <a:gd name="connsiteX1" fmla="*/ 1870340 w 4082840"/>
                <a:gd name="connsiteY1" fmla="*/ 0 h 1987301"/>
                <a:gd name="connsiteX2" fmla="*/ 4082840 w 4082840"/>
                <a:gd name="connsiteY2" fmla="*/ 0 h 1987301"/>
                <a:gd name="connsiteX3" fmla="*/ 3843180 w 4082840"/>
                <a:gd name="connsiteY3" fmla="*/ 1834901 h 1987301"/>
                <a:gd name="connsiteX4" fmla="*/ 0 w 4082840"/>
                <a:gd name="connsiteY4" fmla="*/ 1987301 h 1987301"/>
                <a:gd name="connsiteX0" fmla="*/ 0 w 3504990"/>
                <a:gd name="connsiteY0" fmla="*/ 1784101 h 1834901"/>
                <a:gd name="connsiteX1" fmla="*/ 1292490 w 3504990"/>
                <a:gd name="connsiteY1" fmla="*/ 0 h 1834901"/>
                <a:gd name="connsiteX2" fmla="*/ 3504990 w 3504990"/>
                <a:gd name="connsiteY2" fmla="*/ 0 h 1834901"/>
                <a:gd name="connsiteX3" fmla="*/ 3265330 w 3504990"/>
                <a:gd name="connsiteY3" fmla="*/ 1834901 h 1834901"/>
                <a:gd name="connsiteX4" fmla="*/ 0 w 3504990"/>
                <a:gd name="connsiteY4" fmla="*/ 1784101 h 1834901"/>
                <a:gd name="connsiteX0" fmla="*/ 0 w 3968540"/>
                <a:gd name="connsiteY0" fmla="*/ 1904751 h 1904751"/>
                <a:gd name="connsiteX1" fmla="*/ 1756040 w 3968540"/>
                <a:gd name="connsiteY1" fmla="*/ 0 h 1904751"/>
                <a:gd name="connsiteX2" fmla="*/ 3968540 w 3968540"/>
                <a:gd name="connsiteY2" fmla="*/ 0 h 1904751"/>
                <a:gd name="connsiteX3" fmla="*/ 3728880 w 3968540"/>
                <a:gd name="connsiteY3" fmla="*/ 1834901 h 1904751"/>
                <a:gd name="connsiteX4" fmla="*/ 0 w 3968540"/>
                <a:gd name="connsiteY4" fmla="*/ 1904751 h 1904751"/>
                <a:gd name="connsiteX0" fmla="*/ 0 w 3968540"/>
                <a:gd name="connsiteY0" fmla="*/ 1904751 h 1930151"/>
                <a:gd name="connsiteX1" fmla="*/ 1756040 w 3968540"/>
                <a:gd name="connsiteY1" fmla="*/ 0 h 1930151"/>
                <a:gd name="connsiteX2" fmla="*/ 3968540 w 3968540"/>
                <a:gd name="connsiteY2" fmla="*/ 0 h 1930151"/>
                <a:gd name="connsiteX3" fmla="*/ 3690780 w 3968540"/>
                <a:gd name="connsiteY3" fmla="*/ 1930151 h 1930151"/>
                <a:gd name="connsiteX4" fmla="*/ 0 w 3968540"/>
                <a:gd name="connsiteY4" fmla="*/ 1904751 h 1930151"/>
                <a:gd name="connsiteX0" fmla="*/ 0 w 3536740"/>
                <a:gd name="connsiteY0" fmla="*/ 1644401 h 1930151"/>
                <a:gd name="connsiteX1" fmla="*/ 1324240 w 3536740"/>
                <a:gd name="connsiteY1" fmla="*/ 0 h 1930151"/>
                <a:gd name="connsiteX2" fmla="*/ 3536740 w 3536740"/>
                <a:gd name="connsiteY2" fmla="*/ 0 h 1930151"/>
                <a:gd name="connsiteX3" fmla="*/ 3258980 w 3536740"/>
                <a:gd name="connsiteY3" fmla="*/ 1930151 h 1930151"/>
                <a:gd name="connsiteX4" fmla="*/ 0 w 3536740"/>
                <a:gd name="connsiteY4" fmla="*/ 1644401 h 1930151"/>
                <a:gd name="connsiteX0" fmla="*/ 0 w 3974890"/>
                <a:gd name="connsiteY0" fmla="*/ 1911101 h 1930151"/>
                <a:gd name="connsiteX1" fmla="*/ 1762390 w 3974890"/>
                <a:gd name="connsiteY1" fmla="*/ 0 h 1930151"/>
                <a:gd name="connsiteX2" fmla="*/ 3974890 w 3974890"/>
                <a:gd name="connsiteY2" fmla="*/ 0 h 1930151"/>
                <a:gd name="connsiteX3" fmla="*/ 3697130 w 3974890"/>
                <a:gd name="connsiteY3" fmla="*/ 1930151 h 1930151"/>
                <a:gd name="connsiteX4" fmla="*/ 0 w 3974890"/>
                <a:gd name="connsiteY4" fmla="*/ 1911101 h 1930151"/>
                <a:gd name="connsiteX0" fmla="*/ 0 w 3974890"/>
                <a:gd name="connsiteY0" fmla="*/ 1911101 h 1911101"/>
                <a:gd name="connsiteX1" fmla="*/ 1762390 w 3974890"/>
                <a:gd name="connsiteY1" fmla="*/ 0 h 1911101"/>
                <a:gd name="connsiteX2" fmla="*/ 3974890 w 3974890"/>
                <a:gd name="connsiteY2" fmla="*/ 0 h 1911101"/>
                <a:gd name="connsiteX3" fmla="*/ 3900330 w 3974890"/>
                <a:gd name="connsiteY3" fmla="*/ 1752351 h 1911101"/>
                <a:gd name="connsiteX4" fmla="*/ 0 w 3974890"/>
                <a:gd name="connsiteY4" fmla="*/ 1911101 h 1911101"/>
                <a:gd name="connsiteX0" fmla="*/ 0 w 3974890"/>
                <a:gd name="connsiteY0" fmla="*/ 1911101 h 1911101"/>
                <a:gd name="connsiteX1" fmla="*/ 1762390 w 3974890"/>
                <a:gd name="connsiteY1" fmla="*/ 0 h 1911101"/>
                <a:gd name="connsiteX2" fmla="*/ 3974890 w 3974890"/>
                <a:gd name="connsiteY2" fmla="*/ 0 h 1911101"/>
                <a:gd name="connsiteX3" fmla="*/ 3779680 w 3974890"/>
                <a:gd name="connsiteY3" fmla="*/ 1904751 h 1911101"/>
                <a:gd name="connsiteX4" fmla="*/ 0 w 3974890"/>
                <a:gd name="connsiteY4" fmla="*/ 1911101 h 1911101"/>
                <a:gd name="connsiteX0" fmla="*/ 0 w 3974890"/>
                <a:gd name="connsiteY0" fmla="*/ 1911101 h 1911101"/>
                <a:gd name="connsiteX1" fmla="*/ 1762390 w 3974890"/>
                <a:gd name="connsiteY1" fmla="*/ 0 h 1911101"/>
                <a:gd name="connsiteX2" fmla="*/ 3974890 w 3974890"/>
                <a:gd name="connsiteY2" fmla="*/ 0 h 1911101"/>
                <a:gd name="connsiteX3" fmla="*/ 3868580 w 3974890"/>
                <a:gd name="connsiteY3" fmla="*/ 1663451 h 1911101"/>
                <a:gd name="connsiteX4" fmla="*/ 0 w 3974890"/>
                <a:gd name="connsiteY4" fmla="*/ 1911101 h 1911101"/>
                <a:gd name="connsiteX0" fmla="*/ 0 w 3974890"/>
                <a:gd name="connsiteY0" fmla="*/ 1911101 h 1911101"/>
                <a:gd name="connsiteX1" fmla="*/ 1762390 w 3974890"/>
                <a:gd name="connsiteY1" fmla="*/ 0 h 1911101"/>
                <a:gd name="connsiteX2" fmla="*/ 3974890 w 3974890"/>
                <a:gd name="connsiteY2" fmla="*/ 0 h 1911101"/>
                <a:gd name="connsiteX3" fmla="*/ 3817780 w 3974890"/>
                <a:gd name="connsiteY3" fmla="*/ 1898401 h 1911101"/>
                <a:gd name="connsiteX4" fmla="*/ 0 w 3974890"/>
                <a:gd name="connsiteY4" fmla="*/ 1911101 h 1911101"/>
                <a:gd name="connsiteX0" fmla="*/ 0 w 3974890"/>
                <a:gd name="connsiteY0" fmla="*/ 1911101 h 1911101"/>
                <a:gd name="connsiteX1" fmla="*/ 1762390 w 3974890"/>
                <a:gd name="connsiteY1" fmla="*/ 0 h 1911101"/>
                <a:gd name="connsiteX2" fmla="*/ 3974890 w 3974890"/>
                <a:gd name="connsiteY2" fmla="*/ 0 h 1911101"/>
                <a:gd name="connsiteX3" fmla="*/ 3913030 w 3974890"/>
                <a:gd name="connsiteY3" fmla="*/ 1288801 h 1911101"/>
                <a:gd name="connsiteX4" fmla="*/ 0 w 3974890"/>
                <a:gd name="connsiteY4" fmla="*/ 1911101 h 1911101"/>
                <a:gd name="connsiteX0" fmla="*/ 0 w 3974890"/>
                <a:gd name="connsiteY0" fmla="*/ 1911101 h 1911101"/>
                <a:gd name="connsiteX1" fmla="*/ 1762390 w 3974890"/>
                <a:gd name="connsiteY1" fmla="*/ 0 h 1911101"/>
                <a:gd name="connsiteX2" fmla="*/ 3974890 w 3974890"/>
                <a:gd name="connsiteY2" fmla="*/ 0 h 1911101"/>
                <a:gd name="connsiteX3" fmla="*/ 3862230 w 3974890"/>
                <a:gd name="connsiteY3" fmla="*/ 1911101 h 1911101"/>
                <a:gd name="connsiteX4" fmla="*/ 0 w 3974890"/>
                <a:gd name="connsiteY4" fmla="*/ 1911101 h 1911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4890" h="1911101">
                  <a:moveTo>
                    <a:pt x="0" y="1911101"/>
                  </a:moveTo>
                  <a:lnTo>
                    <a:pt x="1762390" y="0"/>
                  </a:lnTo>
                  <a:lnTo>
                    <a:pt x="3974890" y="0"/>
                  </a:lnTo>
                  <a:lnTo>
                    <a:pt x="3862230" y="1911101"/>
                  </a:lnTo>
                  <a:lnTo>
                    <a:pt x="0" y="1911101"/>
                  </a:lnTo>
                  <a:close/>
                </a:path>
              </a:pathLst>
            </a:custGeom>
            <a:solidFill>
              <a:srgbClr val="CFB10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AFDD93F-AF0A-C543-88A3-FED1AE01914E}"/>
                </a:ext>
              </a:extLst>
            </p:cNvPr>
            <p:cNvSpPr/>
            <p:nvPr/>
          </p:nvSpPr>
          <p:spPr>
            <a:xfrm>
              <a:off x="6769552" y="456260"/>
              <a:ext cx="2374447" cy="6371484"/>
            </a:xfrm>
            <a:custGeom>
              <a:avLst/>
              <a:gdLst>
                <a:gd name="connsiteX0" fmla="*/ 0 w 2374428"/>
                <a:gd name="connsiteY0" fmla="*/ 0 h 6371484"/>
                <a:gd name="connsiteX1" fmla="*/ 2374428 w 2374428"/>
                <a:gd name="connsiteY1" fmla="*/ 0 h 6371484"/>
                <a:gd name="connsiteX2" fmla="*/ 2374428 w 2374428"/>
                <a:gd name="connsiteY2" fmla="*/ 6371484 h 6371484"/>
                <a:gd name="connsiteX3" fmla="*/ 0 w 2374428"/>
                <a:gd name="connsiteY3" fmla="*/ 0 h 6371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428" h="6371484">
                  <a:moveTo>
                    <a:pt x="0" y="0"/>
                  </a:moveTo>
                  <a:lnTo>
                    <a:pt x="2374428" y="0"/>
                  </a:lnTo>
                  <a:lnTo>
                    <a:pt x="2374428" y="63714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B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12" name="Group 6"/>
          <p:cNvGrpSpPr>
            <a:grpSpLocks/>
          </p:cNvGrpSpPr>
          <p:nvPr/>
        </p:nvGrpSpPr>
        <p:grpSpPr bwMode="auto">
          <a:xfrm>
            <a:off x="0" y="4110991"/>
            <a:ext cx="2194560" cy="3114676"/>
            <a:chOff x="-545" y="3425638"/>
            <a:chExt cx="1829113" cy="2595946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001F204-BD04-1148-A3A6-4ACAD4B80CFC}"/>
                </a:ext>
              </a:extLst>
            </p:cNvPr>
            <p:cNvSpPr/>
            <p:nvPr/>
          </p:nvSpPr>
          <p:spPr>
            <a:xfrm>
              <a:off x="-545" y="5089583"/>
              <a:ext cx="1829113" cy="932001"/>
            </a:xfrm>
            <a:custGeom>
              <a:avLst/>
              <a:gdLst>
                <a:gd name="connsiteX0" fmla="*/ 0 w 1829113"/>
                <a:gd name="connsiteY0" fmla="*/ 0 h 931268"/>
                <a:gd name="connsiteX1" fmla="*/ 1829113 w 1829113"/>
                <a:gd name="connsiteY1" fmla="*/ 0 h 931268"/>
                <a:gd name="connsiteX2" fmla="*/ 970310 w 1829113"/>
                <a:gd name="connsiteY2" fmla="*/ 931268 h 931268"/>
                <a:gd name="connsiteX3" fmla="*/ 0 w 1829113"/>
                <a:gd name="connsiteY3" fmla="*/ 931268 h 931268"/>
                <a:gd name="connsiteX4" fmla="*/ 0 w 1829113"/>
                <a:gd name="connsiteY4" fmla="*/ 0 h 93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9113" h="931268">
                  <a:moveTo>
                    <a:pt x="0" y="0"/>
                  </a:moveTo>
                  <a:lnTo>
                    <a:pt x="1829113" y="0"/>
                  </a:lnTo>
                  <a:lnTo>
                    <a:pt x="970310" y="931268"/>
                  </a:lnTo>
                  <a:lnTo>
                    <a:pt x="0" y="931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B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6869362-CC74-EE49-BA00-2EA21639BF32}"/>
                </a:ext>
              </a:extLst>
            </p:cNvPr>
            <p:cNvSpPr/>
            <p:nvPr/>
          </p:nvSpPr>
          <p:spPr>
            <a:xfrm>
              <a:off x="-545" y="3425638"/>
              <a:ext cx="968541" cy="2595946"/>
            </a:xfrm>
            <a:custGeom>
              <a:avLst/>
              <a:gdLst>
                <a:gd name="connsiteX0" fmla="*/ 0 w 967418"/>
                <a:gd name="connsiteY0" fmla="*/ 0 h 2595946"/>
                <a:gd name="connsiteX1" fmla="*/ 967418 w 967418"/>
                <a:gd name="connsiteY1" fmla="*/ 2595946 h 2595946"/>
                <a:gd name="connsiteX2" fmla="*/ 0 w 967418"/>
                <a:gd name="connsiteY2" fmla="*/ 2595946 h 2595946"/>
                <a:gd name="connsiteX3" fmla="*/ 0 w 967418"/>
                <a:gd name="connsiteY3" fmla="*/ 0 h 259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7418" h="2595946">
                  <a:moveTo>
                    <a:pt x="0" y="0"/>
                  </a:moveTo>
                  <a:lnTo>
                    <a:pt x="967418" y="2595946"/>
                  </a:lnTo>
                  <a:lnTo>
                    <a:pt x="0" y="25959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B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7" y="461011"/>
            <a:ext cx="214312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020925" y="6695498"/>
            <a:ext cx="7841213" cy="61554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16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20925" y="7347353"/>
            <a:ext cx="7841213" cy="4686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aseline="0">
                <a:solidFill>
                  <a:srgbClr val="FFDB0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6DA199BC-B434-5E4E-8324-77B5CF9E14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83848" y="868539"/>
            <a:ext cx="2180298" cy="3625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945" baseline="0">
                <a:solidFill>
                  <a:srgbClr val="007D43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1042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30838A8-717B-6542-A760-D1AD870B3FB3}"/>
              </a:ext>
            </a:extLst>
          </p:cNvPr>
          <p:cNvSpPr/>
          <p:nvPr/>
        </p:nvSpPr>
        <p:spPr>
          <a:xfrm>
            <a:off x="0" y="2"/>
            <a:ext cx="10972800" cy="1247775"/>
          </a:xfrm>
          <a:prstGeom prst="rect">
            <a:avLst/>
          </a:prstGeom>
          <a:gradFill>
            <a:gsLst>
              <a:gs pos="0">
                <a:srgbClr val="00422F"/>
              </a:gs>
              <a:gs pos="100000">
                <a:srgbClr val="007D4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 flipH="1">
            <a:off x="8039100" y="348616"/>
            <a:ext cx="2933701" cy="5648324"/>
            <a:chOff x="3332630" y="290985"/>
            <a:chExt cx="2444471" cy="4706700"/>
          </a:xfrm>
        </p:grpSpPr>
        <p:sp>
          <p:nvSpPr>
            <p:cNvPr id="8" name="Parallelogram 9">
              <a:extLst>
                <a:ext uri="{FF2B5EF4-FFF2-40B4-BE49-F238E27FC236}">
                  <a16:creationId xmlns:a16="http://schemas.microsoft.com/office/drawing/2014/main" id="{A93C9E1D-28A5-1E43-B92B-FEAAB71C783E}"/>
                </a:ext>
              </a:extLst>
            </p:cNvPr>
            <p:cNvSpPr/>
            <p:nvPr/>
          </p:nvSpPr>
          <p:spPr>
            <a:xfrm flipH="1">
              <a:off x="4221529" y="290985"/>
              <a:ext cx="1555572" cy="747674"/>
            </a:xfrm>
            <a:custGeom>
              <a:avLst/>
              <a:gdLst>
                <a:gd name="connsiteX0" fmla="*/ 0 w 2950000"/>
                <a:gd name="connsiteY0" fmla="*/ 3287781 h 3287781"/>
                <a:gd name="connsiteX1" fmla="*/ 737500 w 2950000"/>
                <a:gd name="connsiteY1" fmla="*/ 0 h 3287781"/>
                <a:gd name="connsiteX2" fmla="*/ 2950000 w 2950000"/>
                <a:gd name="connsiteY2" fmla="*/ 0 h 3287781"/>
                <a:gd name="connsiteX3" fmla="*/ 2212500 w 2950000"/>
                <a:gd name="connsiteY3" fmla="*/ 3287781 h 3287781"/>
                <a:gd name="connsiteX4" fmla="*/ 0 w 2950000"/>
                <a:gd name="connsiteY4" fmla="*/ 3287781 h 3287781"/>
                <a:gd name="connsiteX0" fmla="*/ 373750 w 2212500"/>
                <a:gd name="connsiteY0" fmla="*/ 3186181 h 3287781"/>
                <a:gd name="connsiteX1" fmla="*/ 0 w 2212500"/>
                <a:gd name="connsiteY1" fmla="*/ 0 h 3287781"/>
                <a:gd name="connsiteX2" fmla="*/ 2212500 w 2212500"/>
                <a:gd name="connsiteY2" fmla="*/ 0 h 3287781"/>
                <a:gd name="connsiteX3" fmla="*/ 1475000 w 2212500"/>
                <a:gd name="connsiteY3" fmla="*/ 3287781 h 3287781"/>
                <a:gd name="connsiteX4" fmla="*/ 373750 w 2212500"/>
                <a:gd name="connsiteY4" fmla="*/ 3186181 h 3287781"/>
                <a:gd name="connsiteX0" fmla="*/ 0 w 3991400"/>
                <a:gd name="connsiteY0" fmla="*/ 1916181 h 3287781"/>
                <a:gd name="connsiteX1" fmla="*/ 1778900 w 3991400"/>
                <a:gd name="connsiteY1" fmla="*/ 0 h 3287781"/>
                <a:gd name="connsiteX2" fmla="*/ 3991400 w 3991400"/>
                <a:gd name="connsiteY2" fmla="*/ 0 h 3287781"/>
                <a:gd name="connsiteX3" fmla="*/ 3253900 w 3991400"/>
                <a:gd name="connsiteY3" fmla="*/ 3287781 h 3287781"/>
                <a:gd name="connsiteX4" fmla="*/ 0 w 3991400"/>
                <a:gd name="connsiteY4" fmla="*/ 1916181 h 3287781"/>
                <a:gd name="connsiteX0" fmla="*/ 0 w 3991400"/>
                <a:gd name="connsiteY0" fmla="*/ 1916181 h 1916181"/>
                <a:gd name="connsiteX1" fmla="*/ 1778900 w 3991400"/>
                <a:gd name="connsiteY1" fmla="*/ 0 h 1916181"/>
                <a:gd name="connsiteX2" fmla="*/ 3991400 w 3991400"/>
                <a:gd name="connsiteY2" fmla="*/ 0 h 1916181"/>
                <a:gd name="connsiteX3" fmla="*/ 3167540 w 3991400"/>
                <a:gd name="connsiteY3" fmla="*/ 1789181 h 1916181"/>
                <a:gd name="connsiteX4" fmla="*/ 0 w 3991400"/>
                <a:gd name="connsiteY4" fmla="*/ 1916181 h 1916181"/>
                <a:gd name="connsiteX0" fmla="*/ 0 w 3991400"/>
                <a:gd name="connsiteY0" fmla="*/ 1916181 h 1997461"/>
                <a:gd name="connsiteX1" fmla="*/ 1778900 w 3991400"/>
                <a:gd name="connsiteY1" fmla="*/ 0 h 1997461"/>
                <a:gd name="connsiteX2" fmla="*/ 3991400 w 3991400"/>
                <a:gd name="connsiteY2" fmla="*/ 0 h 1997461"/>
                <a:gd name="connsiteX3" fmla="*/ 3761900 w 3991400"/>
                <a:gd name="connsiteY3" fmla="*/ 1997461 h 1997461"/>
                <a:gd name="connsiteX4" fmla="*/ 0 w 3991400"/>
                <a:gd name="connsiteY4" fmla="*/ 1916181 h 1997461"/>
                <a:gd name="connsiteX0" fmla="*/ 0 w 4082840"/>
                <a:gd name="connsiteY0" fmla="*/ 1987301 h 1997461"/>
                <a:gd name="connsiteX1" fmla="*/ 1870340 w 4082840"/>
                <a:gd name="connsiteY1" fmla="*/ 0 h 1997461"/>
                <a:gd name="connsiteX2" fmla="*/ 4082840 w 4082840"/>
                <a:gd name="connsiteY2" fmla="*/ 0 h 1997461"/>
                <a:gd name="connsiteX3" fmla="*/ 3853340 w 4082840"/>
                <a:gd name="connsiteY3" fmla="*/ 1997461 h 1997461"/>
                <a:gd name="connsiteX4" fmla="*/ 0 w 4082840"/>
                <a:gd name="connsiteY4" fmla="*/ 1987301 h 1997461"/>
                <a:gd name="connsiteX0" fmla="*/ 0 w 4082840"/>
                <a:gd name="connsiteY0" fmla="*/ 1987301 h 1987301"/>
                <a:gd name="connsiteX1" fmla="*/ 1870340 w 4082840"/>
                <a:gd name="connsiteY1" fmla="*/ 0 h 1987301"/>
                <a:gd name="connsiteX2" fmla="*/ 4082840 w 4082840"/>
                <a:gd name="connsiteY2" fmla="*/ 0 h 1987301"/>
                <a:gd name="connsiteX3" fmla="*/ 3858420 w 4082840"/>
                <a:gd name="connsiteY3" fmla="*/ 1804421 h 1987301"/>
                <a:gd name="connsiteX4" fmla="*/ 0 w 4082840"/>
                <a:gd name="connsiteY4" fmla="*/ 1987301 h 1987301"/>
                <a:gd name="connsiteX0" fmla="*/ 0 w 4082840"/>
                <a:gd name="connsiteY0" fmla="*/ 1987301 h 1987301"/>
                <a:gd name="connsiteX1" fmla="*/ 1870340 w 4082840"/>
                <a:gd name="connsiteY1" fmla="*/ 0 h 1987301"/>
                <a:gd name="connsiteX2" fmla="*/ 4082840 w 4082840"/>
                <a:gd name="connsiteY2" fmla="*/ 0 h 1987301"/>
                <a:gd name="connsiteX3" fmla="*/ 3843180 w 4082840"/>
                <a:gd name="connsiteY3" fmla="*/ 1834901 h 1987301"/>
                <a:gd name="connsiteX4" fmla="*/ 0 w 4082840"/>
                <a:gd name="connsiteY4" fmla="*/ 1987301 h 1987301"/>
                <a:gd name="connsiteX0" fmla="*/ 0 w 3504990"/>
                <a:gd name="connsiteY0" fmla="*/ 1784101 h 1834901"/>
                <a:gd name="connsiteX1" fmla="*/ 1292490 w 3504990"/>
                <a:gd name="connsiteY1" fmla="*/ 0 h 1834901"/>
                <a:gd name="connsiteX2" fmla="*/ 3504990 w 3504990"/>
                <a:gd name="connsiteY2" fmla="*/ 0 h 1834901"/>
                <a:gd name="connsiteX3" fmla="*/ 3265330 w 3504990"/>
                <a:gd name="connsiteY3" fmla="*/ 1834901 h 1834901"/>
                <a:gd name="connsiteX4" fmla="*/ 0 w 3504990"/>
                <a:gd name="connsiteY4" fmla="*/ 1784101 h 1834901"/>
                <a:gd name="connsiteX0" fmla="*/ 0 w 3968540"/>
                <a:gd name="connsiteY0" fmla="*/ 1904751 h 1904751"/>
                <a:gd name="connsiteX1" fmla="*/ 1756040 w 3968540"/>
                <a:gd name="connsiteY1" fmla="*/ 0 h 1904751"/>
                <a:gd name="connsiteX2" fmla="*/ 3968540 w 3968540"/>
                <a:gd name="connsiteY2" fmla="*/ 0 h 1904751"/>
                <a:gd name="connsiteX3" fmla="*/ 3728880 w 3968540"/>
                <a:gd name="connsiteY3" fmla="*/ 1834901 h 1904751"/>
                <a:gd name="connsiteX4" fmla="*/ 0 w 3968540"/>
                <a:gd name="connsiteY4" fmla="*/ 1904751 h 1904751"/>
                <a:gd name="connsiteX0" fmla="*/ 0 w 3968540"/>
                <a:gd name="connsiteY0" fmla="*/ 1904751 h 1930151"/>
                <a:gd name="connsiteX1" fmla="*/ 1756040 w 3968540"/>
                <a:gd name="connsiteY1" fmla="*/ 0 h 1930151"/>
                <a:gd name="connsiteX2" fmla="*/ 3968540 w 3968540"/>
                <a:gd name="connsiteY2" fmla="*/ 0 h 1930151"/>
                <a:gd name="connsiteX3" fmla="*/ 3690780 w 3968540"/>
                <a:gd name="connsiteY3" fmla="*/ 1930151 h 1930151"/>
                <a:gd name="connsiteX4" fmla="*/ 0 w 3968540"/>
                <a:gd name="connsiteY4" fmla="*/ 1904751 h 1930151"/>
                <a:gd name="connsiteX0" fmla="*/ 0 w 3536740"/>
                <a:gd name="connsiteY0" fmla="*/ 1644401 h 1930151"/>
                <a:gd name="connsiteX1" fmla="*/ 1324240 w 3536740"/>
                <a:gd name="connsiteY1" fmla="*/ 0 h 1930151"/>
                <a:gd name="connsiteX2" fmla="*/ 3536740 w 3536740"/>
                <a:gd name="connsiteY2" fmla="*/ 0 h 1930151"/>
                <a:gd name="connsiteX3" fmla="*/ 3258980 w 3536740"/>
                <a:gd name="connsiteY3" fmla="*/ 1930151 h 1930151"/>
                <a:gd name="connsiteX4" fmla="*/ 0 w 3536740"/>
                <a:gd name="connsiteY4" fmla="*/ 1644401 h 1930151"/>
                <a:gd name="connsiteX0" fmla="*/ 0 w 3974890"/>
                <a:gd name="connsiteY0" fmla="*/ 1911101 h 1930151"/>
                <a:gd name="connsiteX1" fmla="*/ 1762390 w 3974890"/>
                <a:gd name="connsiteY1" fmla="*/ 0 h 1930151"/>
                <a:gd name="connsiteX2" fmla="*/ 3974890 w 3974890"/>
                <a:gd name="connsiteY2" fmla="*/ 0 h 1930151"/>
                <a:gd name="connsiteX3" fmla="*/ 3697130 w 3974890"/>
                <a:gd name="connsiteY3" fmla="*/ 1930151 h 1930151"/>
                <a:gd name="connsiteX4" fmla="*/ 0 w 3974890"/>
                <a:gd name="connsiteY4" fmla="*/ 1911101 h 1930151"/>
                <a:gd name="connsiteX0" fmla="*/ 0 w 3974890"/>
                <a:gd name="connsiteY0" fmla="*/ 1911101 h 1911101"/>
                <a:gd name="connsiteX1" fmla="*/ 1762390 w 3974890"/>
                <a:gd name="connsiteY1" fmla="*/ 0 h 1911101"/>
                <a:gd name="connsiteX2" fmla="*/ 3974890 w 3974890"/>
                <a:gd name="connsiteY2" fmla="*/ 0 h 1911101"/>
                <a:gd name="connsiteX3" fmla="*/ 3900330 w 3974890"/>
                <a:gd name="connsiteY3" fmla="*/ 1752351 h 1911101"/>
                <a:gd name="connsiteX4" fmla="*/ 0 w 3974890"/>
                <a:gd name="connsiteY4" fmla="*/ 1911101 h 1911101"/>
                <a:gd name="connsiteX0" fmla="*/ 0 w 3974890"/>
                <a:gd name="connsiteY0" fmla="*/ 1911101 h 1911101"/>
                <a:gd name="connsiteX1" fmla="*/ 1762390 w 3974890"/>
                <a:gd name="connsiteY1" fmla="*/ 0 h 1911101"/>
                <a:gd name="connsiteX2" fmla="*/ 3974890 w 3974890"/>
                <a:gd name="connsiteY2" fmla="*/ 0 h 1911101"/>
                <a:gd name="connsiteX3" fmla="*/ 3779680 w 3974890"/>
                <a:gd name="connsiteY3" fmla="*/ 1904751 h 1911101"/>
                <a:gd name="connsiteX4" fmla="*/ 0 w 3974890"/>
                <a:gd name="connsiteY4" fmla="*/ 1911101 h 1911101"/>
                <a:gd name="connsiteX0" fmla="*/ 0 w 3974890"/>
                <a:gd name="connsiteY0" fmla="*/ 1911101 h 1911101"/>
                <a:gd name="connsiteX1" fmla="*/ 1762390 w 3974890"/>
                <a:gd name="connsiteY1" fmla="*/ 0 h 1911101"/>
                <a:gd name="connsiteX2" fmla="*/ 3974890 w 3974890"/>
                <a:gd name="connsiteY2" fmla="*/ 0 h 1911101"/>
                <a:gd name="connsiteX3" fmla="*/ 3868580 w 3974890"/>
                <a:gd name="connsiteY3" fmla="*/ 1663451 h 1911101"/>
                <a:gd name="connsiteX4" fmla="*/ 0 w 3974890"/>
                <a:gd name="connsiteY4" fmla="*/ 1911101 h 1911101"/>
                <a:gd name="connsiteX0" fmla="*/ 0 w 3974890"/>
                <a:gd name="connsiteY0" fmla="*/ 1911101 h 1911101"/>
                <a:gd name="connsiteX1" fmla="*/ 1762390 w 3974890"/>
                <a:gd name="connsiteY1" fmla="*/ 0 h 1911101"/>
                <a:gd name="connsiteX2" fmla="*/ 3974890 w 3974890"/>
                <a:gd name="connsiteY2" fmla="*/ 0 h 1911101"/>
                <a:gd name="connsiteX3" fmla="*/ 3817780 w 3974890"/>
                <a:gd name="connsiteY3" fmla="*/ 1898401 h 1911101"/>
                <a:gd name="connsiteX4" fmla="*/ 0 w 3974890"/>
                <a:gd name="connsiteY4" fmla="*/ 1911101 h 1911101"/>
                <a:gd name="connsiteX0" fmla="*/ 0 w 3974890"/>
                <a:gd name="connsiteY0" fmla="*/ 1911101 h 1911101"/>
                <a:gd name="connsiteX1" fmla="*/ 1762390 w 3974890"/>
                <a:gd name="connsiteY1" fmla="*/ 0 h 1911101"/>
                <a:gd name="connsiteX2" fmla="*/ 3974890 w 3974890"/>
                <a:gd name="connsiteY2" fmla="*/ 0 h 1911101"/>
                <a:gd name="connsiteX3" fmla="*/ 3913030 w 3974890"/>
                <a:gd name="connsiteY3" fmla="*/ 1288801 h 1911101"/>
                <a:gd name="connsiteX4" fmla="*/ 0 w 3974890"/>
                <a:gd name="connsiteY4" fmla="*/ 1911101 h 1911101"/>
                <a:gd name="connsiteX0" fmla="*/ 0 w 3974890"/>
                <a:gd name="connsiteY0" fmla="*/ 1911101 h 1911101"/>
                <a:gd name="connsiteX1" fmla="*/ 1762390 w 3974890"/>
                <a:gd name="connsiteY1" fmla="*/ 0 h 1911101"/>
                <a:gd name="connsiteX2" fmla="*/ 3974890 w 3974890"/>
                <a:gd name="connsiteY2" fmla="*/ 0 h 1911101"/>
                <a:gd name="connsiteX3" fmla="*/ 3862230 w 3974890"/>
                <a:gd name="connsiteY3" fmla="*/ 1911101 h 1911101"/>
                <a:gd name="connsiteX4" fmla="*/ 0 w 3974890"/>
                <a:gd name="connsiteY4" fmla="*/ 1911101 h 1911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4890" h="1911101">
                  <a:moveTo>
                    <a:pt x="0" y="1911101"/>
                  </a:moveTo>
                  <a:lnTo>
                    <a:pt x="1762390" y="0"/>
                  </a:lnTo>
                  <a:lnTo>
                    <a:pt x="3974890" y="0"/>
                  </a:lnTo>
                  <a:lnTo>
                    <a:pt x="3862230" y="1911101"/>
                  </a:lnTo>
                  <a:lnTo>
                    <a:pt x="0" y="1911101"/>
                  </a:lnTo>
                  <a:close/>
                </a:path>
              </a:pathLst>
            </a:custGeom>
            <a:solidFill>
              <a:srgbClr val="CFB10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71E0D53-FD77-B548-B39B-9B89A062B989}"/>
                </a:ext>
              </a:extLst>
            </p:cNvPr>
            <p:cNvSpPr/>
            <p:nvPr/>
          </p:nvSpPr>
          <p:spPr>
            <a:xfrm flipH="1">
              <a:off x="3332630" y="290985"/>
              <a:ext cx="1753987" cy="4706700"/>
            </a:xfrm>
            <a:custGeom>
              <a:avLst/>
              <a:gdLst>
                <a:gd name="connsiteX0" fmla="*/ 1754021 w 1754021"/>
                <a:gd name="connsiteY0" fmla="*/ 0 h 4706699"/>
                <a:gd name="connsiteX1" fmla="*/ 0 w 1754021"/>
                <a:gd name="connsiteY1" fmla="*/ 0 h 4706699"/>
                <a:gd name="connsiteX2" fmla="*/ 1754021 w 1754021"/>
                <a:gd name="connsiteY2" fmla="*/ 4706699 h 470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54021" h="4706699">
                  <a:moveTo>
                    <a:pt x="1754021" y="0"/>
                  </a:moveTo>
                  <a:lnTo>
                    <a:pt x="0" y="0"/>
                  </a:lnTo>
                  <a:lnTo>
                    <a:pt x="1754021" y="4706699"/>
                  </a:lnTo>
                  <a:close/>
                </a:path>
              </a:pathLst>
            </a:custGeom>
            <a:solidFill>
              <a:srgbClr val="FFDB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23BCF0D-D1B3-C84D-B510-B952C54AB566}"/>
              </a:ext>
            </a:extLst>
          </p:cNvPr>
          <p:cNvSpPr/>
          <p:nvPr/>
        </p:nvSpPr>
        <p:spPr>
          <a:xfrm>
            <a:off x="0" y="6972300"/>
            <a:ext cx="10972800" cy="1257300"/>
          </a:xfrm>
          <a:prstGeom prst="rect">
            <a:avLst/>
          </a:prstGeom>
          <a:gradFill>
            <a:gsLst>
              <a:gs pos="0">
                <a:srgbClr val="00422F"/>
              </a:gs>
              <a:gs pos="100000">
                <a:srgbClr val="007D4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0" y="3897630"/>
            <a:ext cx="2242186" cy="3918586"/>
            <a:chOff x="0" y="3248675"/>
            <a:chExt cx="1868703" cy="3265470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EDCEBD9-E808-E140-A36B-4A23F8833DAB}"/>
                </a:ext>
              </a:extLst>
            </p:cNvPr>
            <p:cNvSpPr/>
            <p:nvPr/>
          </p:nvSpPr>
          <p:spPr>
            <a:xfrm>
              <a:off x="485831" y="5810886"/>
              <a:ext cx="1382872" cy="703259"/>
            </a:xfrm>
            <a:custGeom>
              <a:avLst/>
              <a:gdLst>
                <a:gd name="connsiteX0" fmla="*/ 0 w 1829113"/>
                <a:gd name="connsiteY0" fmla="*/ 0 h 931268"/>
                <a:gd name="connsiteX1" fmla="*/ 1829113 w 1829113"/>
                <a:gd name="connsiteY1" fmla="*/ 0 h 931268"/>
                <a:gd name="connsiteX2" fmla="*/ 970310 w 1829113"/>
                <a:gd name="connsiteY2" fmla="*/ 931268 h 931268"/>
                <a:gd name="connsiteX3" fmla="*/ 0 w 1829113"/>
                <a:gd name="connsiteY3" fmla="*/ 931268 h 931268"/>
                <a:gd name="connsiteX4" fmla="*/ 0 w 1829113"/>
                <a:gd name="connsiteY4" fmla="*/ 0 h 93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9113" h="931268">
                  <a:moveTo>
                    <a:pt x="0" y="0"/>
                  </a:moveTo>
                  <a:lnTo>
                    <a:pt x="1829113" y="0"/>
                  </a:lnTo>
                  <a:lnTo>
                    <a:pt x="970310" y="931268"/>
                  </a:lnTo>
                  <a:lnTo>
                    <a:pt x="0" y="931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B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9E44B2CC-18B9-2C49-AAC0-7A4829040300}"/>
                </a:ext>
              </a:extLst>
            </p:cNvPr>
            <p:cNvSpPr/>
            <p:nvPr/>
          </p:nvSpPr>
          <p:spPr>
            <a:xfrm>
              <a:off x="0" y="3248675"/>
              <a:ext cx="1216165" cy="3265470"/>
            </a:xfrm>
            <a:custGeom>
              <a:avLst/>
              <a:gdLst>
                <a:gd name="connsiteX0" fmla="*/ 0 w 1216926"/>
                <a:gd name="connsiteY0" fmla="*/ 0 h 3265470"/>
                <a:gd name="connsiteX1" fmla="*/ 1216926 w 1216926"/>
                <a:gd name="connsiteY1" fmla="*/ 3265470 h 3265470"/>
                <a:gd name="connsiteX2" fmla="*/ 0 w 1216926"/>
                <a:gd name="connsiteY2" fmla="*/ 3265470 h 326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6926" h="3265470">
                  <a:moveTo>
                    <a:pt x="0" y="0"/>
                  </a:moveTo>
                  <a:lnTo>
                    <a:pt x="1216926" y="3265470"/>
                  </a:lnTo>
                  <a:lnTo>
                    <a:pt x="0" y="3265470"/>
                  </a:lnTo>
                  <a:close/>
                </a:path>
              </a:pathLst>
            </a:custGeom>
            <a:solidFill>
              <a:srgbClr val="FFDB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2251" y="3305222"/>
            <a:ext cx="7954717" cy="68245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25" b="1" baseline="0">
                <a:solidFill>
                  <a:srgbClr val="007D4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52578" y="4424772"/>
            <a:ext cx="7954392" cy="4686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aseline="0">
                <a:solidFill>
                  <a:srgbClr val="007D43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994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Content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7533A46-D12A-4640-90D6-580224064C6F}"/>
              </a:ext>
            </a:extLst>
          </p:cNvPr>
          <p:cNvSpPr/>
          <p:nvPr/>
        </p:nvSpPr>
        <p:spPr>
          <a:xfrm>
            <a:off x="0" y="2"/>
            <a:ext cx="10972800" cy="1247775"/>
          </a:xfrm>
          <a:prstGeom prst="rect">
            <a:avLst/>
          </a:prstGeom>
          <a:gradFill>
            <a:gsLst>
              <a:gs pos="0">
                <a:srgbClr val="00422F"/>
              </a:gs>
              <a:gs pos="100000">
                <a:srgbClr val="007D4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 flipH="1">
            <a:off x="8039100" y="348616"/>
            <a:ext cx="2933701" cy="5648324"/>
            <a:chOff x="3332630" y="290985"/>
            <a:chExt cx="2444471" cy="4706700"/>
          </a:xfrm>
        </p:grpSpPr>
        <p:sp>
          <p:nvSpPr>
            <p:cNvPr id="7" name="Parallelogram 9">
              <a:extLst>
                <a:ext uri="{FF2B5EF4-FFF2-40B4-BE49-F238E27FC236}">
                  <a16:creationId xmlns:a16="http://schemas.microsoft.com/office/drawing/2014/main" id="{667A98D7-2051-4646-877C-011C02F70B92}"/>
                </a:ext>
              </a:extLst>
            </p:cNvPr>
            <p:cNvSpPr/>
            <p:nvPr/>
          </p:nvSpPr>
          <p:spPr>
            <a:xfrm flipH="1">
              <a:off x="4221529" y="290985"/>
              <a:ext cx="1555572" cy="747674"/>
            </a:xfrm>
            <a:custGeom>
              <a:avLst/>
              <a:gdLst>
                <a:gd name="connsiteX0" fmla="*/ 0 w 2950000"/>
                <a:gd name="connsiteY0" fmla="*/ 3287781 h 3287781"/>
                <a:gd name="connsiteX1" fmla="*/ 737500 w 2950000"/>
                <a:gd name="connsiteY1" fmla="*/ 0 h 3287781"/>
                <a:gd name="connsiteX2" fmla="*/ 2950000 w 2950000"/>
                <a:gd name="connsiteY2" fmla="*/ 0 h 3287781"/>
                <a:gd name="connsiteX3" fmla="*/ 2212500 w 2950000"/>
                <a:gd name="connsiteY3" fmla="*/ 3287781 h 3287781"/>
                <a:gd name="connsiteX4" fmla="*/ 0 w 2950000"/>
                <a:gd name="connsiteY4" fmla="*/ 3287781 h 3287781"/>
                <a:gd name="connsiteX0" fmla="*/ 373750 w 2212500"/>
                <a:gd name="connsiteY0" fmla="*/ 3186181 h 3287781"/>
                <a:gd name="connsiteX1" fmla="*/ 0 w 2212500"/>
                <a:gd name="connsiteY1" fmla="*/ 0 h 3287781"/>
                <a:gd name="connsiteX2" fmla="*/ 2212500 w 2212500"/>
                <a:gd name="connsiteY2" fmla="*/ 0 h 3287781"/>
                <a:gd name="connsiteX3" fmla="*/ 1475000 w 2212500"/>
                <a:gd name="connsiteY3" fmla="*/ 3287781 h 3287781"/>
                <a:gd name="connsiteX4" fmla="*/ 373750 w 2212500"/>
                <a:gd name="connsiteY4" fmla="*/ 3186181 h 3287781"/>
                <a:gd name="connsiteX0" fmla="*/ 0 w 3991400"/>
                <a:gd name="connsiteY0" fmla="*/ 1916181 h 3287781"/>
                <a:gd name="connsiteX1" fmla="*/ 1778900 w 3991400"/>
                <a:gd name="connsiteY1" fmla="*/ 0 h 3287781"/>
                <a:gd name="connsiteX2" fmla="*/ 3991400 w 3991400"/>
                <a:gd name="connsiteY2" fmla="*/ 0 h 3287781"/>
                <a:gd name="connsiteX3" fmla="*/ 3253900 w 3991400"/>
                <a:gd name="connsiteY3" fmla="*/ 3287781 h 3287781"/>
                <a:gd name="connsiteX4" fmla="*/ 0 w 3991400"/>
                <a:gd name="connsiteY4" fmla="*/ 1916181 h 3287781"/>
                <a:gd name="connsiteX0" fmla="*/ 0 w 3991400"/>
                <a:gd name="connsiteY0" fmla="*/ 1916181 h 1916181"/>
                <a:gd name="connsiteX1" fmla="*/ 1778900 w 3991400"/>
                <a:gd name="connsiteY1" fmla="*/ 0 h 1916181"/>
                <a:gd name="connsiteX2" fmla="*/ 3991400 w 3991400"/>
                <a:gd name="connsiteY2" fmla="*/ 0 h 1916181"/>
                <a:gd name="connsiteX3" fmla="*/ 3167540 w 3991400"/>
                <a:gd name="connsiteY3" fmla="*/ 1789181 h 1916181"/>
                <a:gd name="connsiteX4" fmla="*/ 0 w 3991400"/>
                <a:gd name="connsiteY4" fmla="*/ 1916181 h 1916181"/>
                <a:gd name="connsiteX0" fmla="*/ 0 w 3991400"/>
                <a:gd name="connsiteY0" fmla="*/ 1916181 h 1997461"/>
                <a:gd name="connsiteX1" fmla="*/ 1778900 w 3991400"/>
                <a:gd name="connsiteY1" fmla="*/ 0 h 1997461"/>
                <a:gd name="connsiteX2" fmla="*/ 3991400 w 3991400"/>
                <a:gd name="connsiteY2" fmla="*/ 0 h 1997461"/>
                <a:gd name="connsiteX3" fmla="*/ 3761900 w 3991400"/>
                <a:gd name="connsiteY3" fmla="*/ 1997461 h 1997461"/>
                <a:gd name="connsiteX4" fmla="*/ 0 w 3991400"/>
                <a:gd name="connsiteY4" fmla="*/ 1916181 h 1997461"/>
                <a:gd name="connsiteX0" fmla="*/ 0 w 4082840"/>
                <a:gd name="connsiteY0" fmla="*/ 1987301 h 1997461"/>
                <a:gd name="connsiteX1" fmla="*/ 1870340 w 4082840"/>
                <a:gd name="connsiteY1" fmla="*/ 0 h 1997461"/>
                <a:gd name="connsiteX2" fmla="*/ 4082840 w 4082840"/>
                <a:gd name="connsiteY2" fmla="*/ 0 h 1997461"/>
                <a:gd name="connsiteX3" fmla="*/ 3853340 w 4082840"/>
                <a:gd name="connsiteY3" fmla="*/ 1997461 h 1997461"/>
                <a:gd name="connsiteX4" fmla="*/ 0 w 4082840"/>
                <a:gd name="connsiteY4" fmla="*/ 1987301 h 1997461"/>
                <a:gd name="connsiteX0" fmla="*/ 0 w 4082840"/>
                <a:gd name="connsiteY0" fmla="*/ 1987301 h 1987301"/>
                <a:gd name="connsiteX1" fmla="*/ 1870340 w 4082840"/>
                <a:gd name="connsiteY1" fmla="*/ 0 h 1987301"/>
                <a:gd name="connsiteX2" fmla="*/ 4082840 w 4082840"/>
                <a:gd name="connsiteY2" fmla="*/ 0 h 1987301"/>
                <a:gd name="connsiteX3" fmla="*/ 3858420 w 4082840"/>
                <a:gd name="connsiteY3" fmla="*/ 1804421 h 1987301"/>
                <a:gd name="connsiteX4" fmla="*/ 0 w 4082840"/>
                <a:gd name="connsiteY4" fmla="*/ 1987301 h 1987301"/>
                <a:gd name="connsiteX0" fmla="*/ 0 w 4082840"/>
                <a:gd name="connsiteY0" fmla="*/ 1987301 h 1987301"/>
                <a:gd name="connsiteX1" fmla="*/ 1870340 w 4082840"/>
                <a:gd name="connsiteY1" fmla="*/ 0 h 1987301"/>
                <a:gd name="connsiteX2" fmla="*/ 4082840 w 4082840"/>
                <a:gd name="connsiteY2" fmla="*/ 0 h 1987301"/>
                <a:gd name="connsiteX3" fmla="*/ 3843180 w 4082840"/>
                <a:gd name="connsiteY3" fmla="*/ 1834901 h 1987301"/>
                <a:gd name="connsiteX4" fmla="*/ 0 w 4082840"/>
                <a:gd name="connsiteY4" fmla="*/ 1987301 h 1987301"/>
                <a:gd name="connsiteX0" fmla="*/ 0 w 3504990"/>
                <a:gd name="connsiteY0" fmla="*/ 1784101 h 1834901"/>
                <a:gd name="connsiteX1" fmla="*/ 1292490 w 3504990"/>
                <a:gd name="connsiteY1" fmla="*/ 0 h 1834901"/>
                <a:gd name="connsiteX2" fmla="*/ 3504990 w 3504990"/>
                <a:gd name="connsiteY2" fmla="*/ 0 h 1834901"/>
                <a:gd name="connsiteX3" fmla="*/ 3265330 w 3504990"/>
                <a:gd name="connsiteY3" fmla="*/ 1834901 h 1834901"/>
                <a:gd name="connsiteX4" fmla="*/ 0 w 3504990"/>
                <a:gd name="connsiteY4" fmla="*/ 1784101 h 1834901"/>
                <a:gd name="connsiteX0" fmla="*/ 0 w 3968540"/>
                <a:gd name="connsiteY0" fmla="*/ 1904751 h 1904751"/>
                <a:gd name="connsiteX1" fmla="*/ 1756040 w 3968540"/>
                <a:gd name="connsiteY1" fmla="*/ 0 h 1904751"/>
                <a:gd name="connsiteX2" fmla="*/ 3968540 w 3968540"/>
                <a:gd name="connsiteY2" fmla="*/ 0 h 1904751"/>
                <a:gd name="connsiteX3" fmla="*/ 3728880 w 3968540"/>
                <a:gd name="connsiteY3" fmla="*/ 1834901 h 1904751"/>
                <a:gd name="connsiteX4" fmla="*/ 0 w 3968540"/>
                <a:gd name="connsiteY4" fmla="*/ 1904751 h 1904751"/>
                <a:gd name="connsiteX0" fmla="*/ 0 w 3968540"/>
                <a:gd name="connsiteY0" fmla="*/ 1904751 h 1930151"/>
                <a:gd name="connsiteX1" fmla="*/ 1756040 w 3968540"/>
                <a:gd name="connsiteY1" fmla="*/ 0 h 1930151"/>
                <a:gd name="connsiteX2" fmla="*/ 3968540 w 3968540"/>
                <a:gd name="connsiteY2" fmla="*/ 0 h 1930151"/>
                <a:gd name="connsiteX3" fmla="*/ 3690780 w 3968540"/>
                <a:gd name="connsiteY3" fmla="*/ 1930151 h 1930151"/>
                <a:gd name="connsiteX4" fmla="*/ 0 w 3968540"/>
                <a:gd name="connsiteY4" fmla="*/ 1904751 h 1930151"/>
                <a:gd name="connsiteX0" fmla="*/ 0 w 3536740"/>
                <a:gd name="connsiteY0" fmla="*/ 1644401 h 1930151"/>
                <a:gd name="connsiteX1" fmla="*/ 1324240 w 3536740"/>
                <a:gd name="connsiteY1" fmla="*/ 0 h 1930151"/>
                <a:gd name="connsiteX2" fmla="*/ 3536740 w 3536740"/>
                <a:gd name="connsiteY2" fmla="*/ 0 h 1930151"/>
                <a:gd name="connsiteX3" fmla="*/ 3258980 w 3536740"/>
                <a:gd name="connsiteY3" fmla="*/ 1930151 h 1930151"/>
                <a:gd name="connsiteX4" fmla="*/ 0 w 3536740"/>
                <a:gd name="connsiteY4" fmla="*/ 1644401 h 1930151"/>
                <a:gd name="connsiteX0" fmla="*/ 0 w 3974890"/>
                <a:gd name="connsiteY0" fmla="*/ 1911101 h 1930151"/>
                <a:gd name="connsiteX1" fmla="*/ 1762390 w 3974890"/>
                <a:gd name="connsiteY1" fmla="*/ 0 h 1930151"/>
                <a:gd name="connsiteX2" fmla="*/ 3974890 w 3974890"/>
                <a:gd name="connsiteY2" fmla="*/ 0 h 1930151"/>
                <a:gd name="connsiteX3" fmla="*/ 3697130 w 3974890"/>
                <a:gd name="connsiteY3" fmla="*/ 1930151 h 1930151"/>
                <a:gd name="connsiteX4" fmla="*/ 0 w 3974890"/>
                <a:gd name="connsiteY4" fmla="*/ 1911101 h 1930151"/>
                <a:gd name="connsiteX0" fmla="*/ 0 w 3974890"/>
                <a:gd name="connsiteY0" fmla="*/ 1911101 h 1911101"/>
                <a:gd name="connsiteX1" fmla="*/ 1762390 w 3974890"/>
                <a:gd name="connsiteY1" fmla="*/ 0 h 1911101"/>
                <a:gd name="connsiteX2" fmla="*/ 3974890 w 3974890"/>
                <a:gd name="connsiteY2" fmla="*/ 0 h 1911101"/>
                <a:gd name="connsiteX3" fmla="*/ 3900330 w 3974890"/>
                <a:gd name="connsiteY3" fmla="*/ 1752351 h 1911101"/>
                <a:gd name="connsiteX4" fmla="*/ 0 w 3974890"/>
                <a:gd name="connsiteY4" fmla="*/ 1911101 h 1911101"/>
                <a:gd name="connsiteX0" fmla="*/ 0 w 3974890"/>
                <a:gd name="connsiteY0" fmla="*/ 1911101 h 1911101"/>
                <a:gd name="connsiteX1" fmla="*/ 1762390 w 3974890"/>
                <a:gd name="connsiteY1" fmla="*/ 0 h 1911101"/>
                <a:gd name="connsiteX2" fmla="*/ 3974890 w 3974890"/>
                <a:gd name="connsiteY2" fmla="*/ 0 h 1911101"/>
                <a:gd name="connsiteX3" fmla="*/ 3779680 w 3974890"/>
                <a:gd name="connsiteY3" fmla="*/ 1904751 h 1911101"/>
                <a:gd name="connsiteX4" fmla="*/ 0 w 3974890"/>
                <a:gd name="connsiteY4" fmla="*/ 1911101 h 1911101"/>
                <a:gd name="connsiteX0" fmla="*/ 0 w 3974890"/>
                <a:gd name="connsiteY0" fmla="*/ 1911101 h 1911101"/>
                <a:gd name="connsiteX1" fmla="*/ 1762390 w 3974890"/>
                <a:gd name="connsiteY1" fmla="*/ 0 h 1911101"/>
                <a:gd name="connsiteX2" fmla="*/ 3974890 w 3974890"/>
                <a:gd name="connsiteY2" fmla="*/ 0 h 1911101"/>
                <a:gd name="connsiteX3" fmla="*/ 3868580 w 3974890"/>
                <a:gd name="connsiteY3" fmla="*/ 1663451 h 1911101"/>
                <a:gd name="connsiteX4" fmla="*/ 0 w 3974890"/>
                <a:gd name="connsiteY4" fmla="*/ 1911101 h 1911101"/>
                <a:gd name="connsiteX0" fmla="*/ 0 w 3974890"/>
                <a:gd name="connsiteY0" fmla="*/ 1911101 h 1911101"/>
                <a:gd name="connsiteX1" fmla="*/ 1762390 w 3974890"/>
                <a:gd name="connsiteY1" fmla="*/ 0 h 1911101"/>
                <a:gd name="connsiteX2" fmla="*/ 3974890 w 3974890"/>
                <a:gd name="connsiteY2" fmla="*/ 0 h 1911101"/>
                <a:gd name="connsiteX3" fmla="*/ 3817780 w 3974890"/>
                <a:gd name="connsiteY3" fmla="*/ 1898401 h 1911101"/>
                <a:gd name="connsiteX4" fmla="*/ 0 w 3974890"/>
                <a:gd name="connsiteY4" fmla="*/ 1911101 h 1911101"/>
                <a:gd name="connsiteX0" fmla="*/ 0 w 3974890"/>
                <a:gd name="connsiteY0" fmla="*/ 1911101 h 1911101"/>
                <a:gd name="connsiteX1" fmla="*/ 1762390 w 3974890"/>
                <a:gd name="connsiteY1" fmla="*/ 0 h 1911101"/>
                <a:gd name="connsiteX2" fmla="*/ 3974890 w 3974890"/>
                <a:gd name="connsiteY2" fmla="*/ 0 h 1911101"/>
                <a:gd name="connsiteX3" fmla="*/ 3913030 w 3974890"/>
                <a:gd name="connsiteY3" fmla="*/ 1288801 h 1911101"/>
                <a:gd name="connsiteX4" fmla="*/ 0 w 3974890"/>
                <a:gd name="connsiteY4" fmla="*/ 1911101 h 1911101"/>
                <a:gd name="connsiteX0" fmla="*/ 0 w 3974890"/>
                <a:gd name="connsiteY0" fmla="*/ 1911101 h 1911101"/>
                <a:gd name="connsiteX1" fmla="*/ 1762390 w 3974890"/>
                <a:gd name="connsiteY1" fmla="*/ 0 h 1911101"/>
                <a:gd name="connsiteX2" fmla="*/ 3974890 w 3974890"/>
                <a:gd name="connsiteY2" fmla="*/ 0 h 1911101"/>
                <a:gd name="connsiteX3" fmla="*/ 3862230 w 3974890"/>
                <a:gd name="connsiteY3" fmla="*/ 1911101 h 1911101"/>
                <a:gd name="connsiteX4" fmla="*/ 0 w 3974890"/>
                <a:gd name="connsiteY4" fmla="*/ 1911101 h 1911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4890" h="1911101">
                  <a:moveTo>
                    <a:pt x="0" y="1911101"/>
                  </a:moveTo>
                  <a:lnTo>
                    <a:pt x="1762390" y="0"/>
                  </a:lnTo>
                  <a:lnTo>
                    <a:pt x="3974890" y="0"/>
                  </a:lnTo>
                  <a:lnTo>
                    <a:pt x="3862230" y="1911101"/>
                  </a:lnTo>
                  <a:lnTo>
                    <a:pt x="0" y="1911101"/>
                  </a:lnTo>
                  <a:close/>
                </a:path>
              </a:pathLst>
            </a:custGeom>
            <a:solidFill>
              <a:srgbClr val="CFB10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85981A3D-29CD-0949-96BD-9A6E7BAD0A7E}"/>
                </a:ext>
              </a:extLst>
            </p:cNvPr>
            <p:cNvSpPr/>
            <p:nvPr/>
          </p:nvSpPr>
          <p:spPr>
            <a:xfrm flipH="1">
              <a:off x="3332630" y="290985"/>
              <a:ext cx="1753987" cy="4706700"/>
            </a:xfrm>
            <a:custGeom>
              <a:avLst/>
              <a:gdLst>
                <a:gd name="connsiteX0" fmla="*/ 1754021 w 1754021"/>
                <a:gd name="connsiteY0" fmla="*/ 0 h 4706699"/>
                <a:gd name="connsiteX1" fmla="*/ 0 w 1754021"/>
                <a:gd name="connsiteY1" fmla="*/ 0 h 4706699"/>
                <a:gd name="connsiteX2" fmla="*/ 1754021 w 1754021"/>
                <a:gd name="connsiteY2" fmla="*/ 4706699 h 470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54021" h="4706699">
                  <a:moveTo>
                    <a:pt x="1754021" y="0"/>
                  </a:moveTo>
                  <a:lnTo>
                    <a:pt x="0" y="0"/>
                  </a:lnTo>
                  <a:lnTo>
                    <a:pt x="1754021" y="4706699"/>
                  </a:lnTo>
                  <a:close/>
                </a:path>
              </a:pathLst>
            </a:custGeom>
            <a:solidFill>
              <a:srgbClr val="FFDB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2" y="1687411"/>
            <a:ext cx="9464040" cy="5033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20" b="1">
                <a:solidFill>
                  <a:srgbClr val="007D4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82" y="2515717"/>
            <a:ext cx="9464040" cy="47905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15"/>
            </a:lvl1pPr>
            <a:lvl2pPr marL="308610" indent="0">
              <a:buNone/>
              <a:defRPr sz="1215"/>
            </a:lvl2pPr>
            <a:lvl3pPr marL="617220" indent="0">
              <a:buNone/>
              <a:defRPr sz="1215"/>
            </a:lvl3pPr>
            <a:lvl4pPr marL="925830" indent="0">
              <a:buNone/>
              <a:defRPr sz="1215"/>
            </a:lvl4pPr>
            <a:lvl5pPr marL="1234440" indent="0">
              <a:buNone/>
              <a:defRPr sz="1215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F0D19A3-8D1E-1E4D-B74C-25A301FD6E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54382" y="7627621"/>
            <a:ext cx="3703320" cy="438150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7D43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954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AF7075A-92C4-9A43-9C22-69ACBB427694}"/>
              </a:ext>
            </a:extLst>
          </p:cNvPr>
          <p:cNvSpPr/>
          <p:nvPr/>
        </p:nvSpPr>
        <p:spPr>
          <a:xfrm>
            <a:off x="0" y="2"/>
            <a:ext cx="10972800" cy="1247775"/>
          </a:xfrm>
          <a:prstGeom prst="rect">
            <a:avLst/>
          </a:prstGeom>
          <a:gradFill>
            <a:gsLst>
              <a:gs pos="0">
                <a:srgbClr val="00422F"/>
              </a:gs>
              <a:gs pos="100000">
                <a:srgbClr val="007D4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arallelogram 9">
            <a:extLst>
              <a:ext uri="{FF2B5EF4-FFF2-40B4-BE49-F238E27FC236}">
                <a16:creationId xmlns:a16="http://schemas.microsoft.com/office/drawing/2014/main" id="{5E3661AC-0BA0-A24D-81D1-E6DF3D9BB570}"/>
              </a:ext>
            </a:extLst>
          </p:cNvPr>
          <p:cNvSpPr/>
          <p:nvPr/>
        </p:nvSpPr>
        <p:spPr>
          <a:xfrm flipH="1">
            <a:off x="1066801" y="348617"/>
            <a:ext cx="1866901" cy="899160"/>
          </a:xfrm>
          <a:custGeom>
            <a:avLst/>
            <a:gdLst>
              <a:gd name="connsiteX0" fmla="*/ 0 w 2950000"/>
              <a:gd name="connsiteY0" fmla="*/ 3287781 h 3287781"/>
              <a:gd name="connsiteX1" fmla="*/ 737500 w 2950000"/>
              <a:gd name="connsiteY1" fmla="*/ 0 h 3287781"/>
              <a:gd name="connsiteX2" fmla="*/ 2950000 w 2950000"/>
              <a:gd name="connsiteY2" fmla="*/ 0 h 3287781"/>
              <a:gd name="connsiteX3" fmla="*/ 2212500 w 2950000"/>
              <a:gd name="connsiteY3" fmla="*/ 3287781 h 3287781"/>
              <a:gd name="connsiteX4" fmla="*/ 0 w 2950000"/>
              <a:gd name="connsiteY4" fmla="*/ 3287781 h 3287781"/>
              <a:gd name="connsiteX0" fmla="*/ 373750 w 2212500"/>
              <a:gd name="connsiteY0" fmla="*/ 3186181 h 3287781"/>
              <a:gd name="connsiteX1" fmla="*/ 0 w 2212500"/>
              <a:gd name="connsiteY1" fmla="*/ 0 h 3287781"/>
              <a:gd name="connsiteX2" fmla="*/ 2212500 w 2212500"/>
              <a:gd name="connsiteY2" fmla="*/ 0 h 3287781"/>
              <a:gd name="connsiteX3" fmla="*/ 1475000 w 2212500"/>
              <a:gd name="connsiteY3" fmla="*/ 3287781 h 3287781"/>
              <a:gd name="connsiteX4" fmla="*/ 373750 w 2212500"/>
              <a:gd name="connsiteY4" fmla="*/ 3186181 h 3287781"/>
              <a:gd name="connsiteX0" fmla="*/ 0 w 3991400"/>
              <a:gd name="connsiteY0" fmla="*/ 1916181 h 3287781"/>
              <a:gd name="connsiteX1" fmla="*/ 1778900 w 3991400"/>
              <a:gd name="connsiteY1" fmla="*/ 0 h 3287781"/>
              <a:gd name="connsiteX2" fmla="*/ 3991400 w 3991400"/>
              <a:gd name="connsiteY2" fmla="*/ 0 h 3287781"/>
              <a:gd name="connsiteX3" fmla="*/ 3253900 w 3991400"/>
              <a:gd name="connsiteY3" fmla="*/ 3287781 h 3287781"/>
              <a:gd name="connsiteX4" fmla="*/ 0 w 3991400"/>
              <a:gd name="connsiteY4" fmla="*/ 1916181 h 3287781"/>
              <a:gd name="connsiteX0" fmla="*/ 0 w 3991400"/>
              <a:gd name="connsiteY0" fmla="*/ 1916181 h 1916181"/>
              <a:gd name="connsiteX1" fmla="*/ 1778900 w 3991400"/>
              <a:gd name="connsiteY1" fmla="*/ 0 h 1916181"/>
              <a:gd name="connsiteX2" fmla="*/ 3991400 w 3991400"/>
              <a:gd name="connsiteY2" fmla="*/ 0 h 1916181"/>
              <a:gd name="connsiteX3" fmla="*/ 3167540 w 3991400"/>
              <a:gd name="connsiteY3" fmla="*/ 1789181 h 1916181"/>
              <a:gd name="connsiteX4" fmla="*/ 0 w 3991400"/>
              <a:gd name="connsiteY4" fmla="*/ 1916181 h 1916181"/>
              <a:gd name="connsiteX0" fmla="*/ 0 w 3991400"/>
              <a:gd name="connsiteY0" fmla="*/ 1916181 h 1997461"/>
              <a:gd name="connsiteX1" fmla="*/ 1778900 w 3991400"/>
              <a:gd name="connsiteY1" fmla="*/ 0 h 1997461"/>
              <a:gd name="connsiteX2" fmla="*/ 3991400 w 3991400"/>
              <a:gd name="connsiteY2" fmla="*/ 0 h 1997461"/>
              <a:gd name="connsiteX3" fmla="*/ 3761900 w 3991400"/>
              <a:gd name="connsiteY3" fmla="*/ 1997461 h 1997461"/>
              <a:gd name="connsiteX4" fmla="*/ 0 w 3991400"/>
              <a:gd name="connsiteY4" fmla="*/ 1916181 h 1997461"/>
              <a:gd name="connsiteX0" fmla="*/ 0 w 4082840"/>
              <a:gd name="connsiteY0" fmla="*/ 1987301 h 1997461"/>
              <a:gd name="connsiteX1" fmla="*/ 1870340 w 4082840"/>
              <a:gd name="connsiteY1" fmla="*/ 0 h 1997461"/>
              <a:gd name="connsiteX2" fmla="*/ 4082840 w 4082840"/>
              <a:gd name="connsiteY2" fmla="*/ 0 h 1997461"/>
              <a:gd name="connsiteX3" fmla="*/ 3853340 w 4082840"/>
              <a:gd name="connsiteY3" fmla="*/ 1997461 h 1997461"/>
              <a:gd name="connsiteX4" fmla="*/ 0 w 4082840"/>
              <a:gd name="connsiteY4" fmla="*/ 1987301 h 1997461"/>
              <a:gd name="connsiteX0" fmla="*/ 0 w 4082840"/>
              <a:gd name="connsiteY0" fmla="*/ 1987301 h 1987301"/>
              <a:gd name="connsiteX1" fmla="*/ 1870340 w 4082840"/>
              <a:gd name="connsiteY1" fmla="*/ 0 h 1987301"/>
              <a:gd name="connsiteX2" fmla="*/ 4082840 w 4082840"/>
              <a:gd name="connsiteY2" fmla="*/ 0 h 1987301"/>
              <a:gd name="connsiteX3" fmla="*/ 3858420 w 4082840"/>
              <a:gd name="connsiteY3" fmla="*/ 1804421 h 1987301"/>
              <a:gd name="connsiteX4" fmla="*/ 0 w 4082840"/>
              <a:gd name="connsiteY4" fmla="*/ 1987301 h 1987301"/>
              <a:gd name="connsiteX0" fmla="*/ 0 w 4082840"/>
              <a:gd name="connsiteY0" fmla="*/ 1987301 h 1987301"/>
              <a:gd name="connsiteX1" fmla="*/ 1870340 w 4082840"/>
              <a:gd name="connsiteY1" fmla="*/ 0 h 1987301"/>
              <a:gd name="connsiteX2" fmla="*/ 4082840 w 4082840"/>
              <a:gd name="connsiteY2" fmla="*/ 0 h 1987301"/>
              <a:gd name="connsiteX3" fmla="*/ 3843180 w 4082840"/>
              <a:gd name="connsiteY3" fmla="*/ 1834901 h 1987301"/>
              <a:gd name="connsiteX4" fmla="*/ 0 w 4082840"/>
              <a:gd name="connsiteY4" fmla="*/ 1987301 h 1987301"/>
              <a:gd name="connsiteX0" fmla="*/ 0 w 3504990"/>
              <a:gd name="connsiteY0" fmla="*/ 1784101 h 1834901"/>
              <a:gd name="connsiteX1" fmla="*/ 1292490 w 3504990"/>
              <a:gd name="connsiteY1" fmla="*/ 0 h 1834901"/>
              <a:gd name="connsiteX2" fmla="*/ 3504990 w 3504990"/>
              <a:gd name="connsiteY2" fmla="*/ 0 h 1834901"/>
              <a:gd name="connsiteX3" fmla="*/ 3265330 w 3504990"/>
              <a:gd name="connsiteY3" fmla="*/ 1834901 h 1834901"/>
              <a:gd name="connsiteX4" fmla="*/ 0 w 3504990"/>
              <a:gd name="connsiteY4" fmla="*/ 1784101 h 1834901"/>
              <a:gd name="connsiteX0" fmla="*/ 0 w 3968540"/>
              <a:gd name="connsiteY0" fmla="*/ 1904751 h 1904751"/>
              <a:gd name="connsiteX1" fmla="*/ 1756040 w 3968540"/>
              <a:gd name="connsiteY1" fmla="*/ 0 h 1904751"/>
              <a:gd name="connsiteX2" fmla="*/ 3968540 w 3968540"/>
              <a:gd name="connsiteY2" fmla="*/ 0 h 1904751"/>
              <a:gd name="connsiteX3" fmla="*/ 3728880 w 3968540"/>
              <a:gd name="connsiteY3" fmla="*/ 1834901 h 1904751"/>
              <a:gd name="connsiteX4" fmla="*/ 0 w 3968540"/>
              <a:gd name="connsiteY4" fmla="*/ 1904751 h 1904751"/>
              <a:gd name="connsiteX0" fmla="*/ 0 w 3968540"/>
              <a:gd name="connsiteY0" fmla="*/ 1904751 h 1930151"/>
              <a:gd name="connsiteX1" fmla="*/ 1756040 w 3968540"/>
              <a:gd name="connsiteY1" fmla="*/ 0 h 1930151"/>
              <a:gd name="connsiteX2" fmla="*/ 3968540 w 3968540"/>
              <a:gd name="connsiteY2" fmla="*/ 0 h 1930151"/>
              <a:gd name="connsiteX3" fmla="*/ 3690780 w 3968540"/>
              <a:gd name="connsiteY3" fmla="*/ 1930151 h 1930151"/>
              <a:gd name="connsiteX4" fmla="*/ 0 w 3968540"/>
              <a:gd name="connsiteY4" fmla="*/ 1904751 h 1930151"/>
              <a:gd name="connsiteX0" fmla="*/ 0 w 3536740"/>
              <a:gd name="connsiteY0" fmla="*/ 1644401 h 1930151"/>
              <a:gd name="connsiteX1" fmla="*/ 1324240 w 3536740"/>
              <a:gd name="connsiteY1" fmla="*/ 0 h 1930151"/>
              <a:gd name="connsiteX2" fmla="*/ 3536740 w 3536740"/>
              <a:gd name="connsiteY2" fmla="*/ 0 h 1930151"/>
              <a:gd name="connsiteX3" fmla="*/ 3258980 w 3536740"/>
              <a:gd name="connsiteY3" fmla="*/ 1930151 h 1930151"/>
              <a:gd name="connsiteX4" fmla="*/ 0 w 3536740"/>
              <a:gd name="connsiteY4" fmla="*/ 1644401 h 1930151"/>
              <a:gd name="connsiteX0" fmla="*/ 0 w 3974890"/>
              <a:gd name="connsiteY0" fmla="*/ 1911101 h 1930151"/>
              <a:gd name="connsiteX1" fmla="*/ 1762390 w 3974890"/>
              <a:gd name="connsiteY1" fmla="*/ 0 h 1930151"/>
              <a:gd name="connsiteX2" fmla="*/ 3974890 w 3974890"/>
              <a:gd name="connsiteY2" fmla="*/ 0 h 1930151"/>
              <a:gd name="connsiteX3" fmla="*/ 3697130 w 3974890"/>
              <a:gd name="connsiteY3" fmla="*/ 1930151 h 1930151"/>
              <a:gd name="connsiteX4" fmla="*/ 0 w 3974890"/>
              <a:gd name="connsiteY4" fmla="*/ 1911101 h 1930151"/>
              <a:gd name="connsiteX0" fmla="*/ 0 w 3974890"/>
              <a:gd name="connsiteY0" fmla="*/ 1911101 h 1911101"/>
              <a:gd name="connsiteX1" fmla="*/ 1762390 w 3974890"/>
              <a:gd name="connsiteY1" fmla="*/ 0 h 1911101"/>
              <a:gd name="connsiteX2" fmla="*/ 3974890 w 3974890"/>
              <a:gd name="connsiteY2" fmla="*/ 0 h 1911101"/>
              <a:gd name="connsiteX3" fmla="*/ 3900330 w 3974890"/>
              <a:gd name="connsiteY3" fmla="*/ 1752351 h 1911101"/>
              <a:gd name="connsiteX4" fmla="*/ 0 w 3974890"/>
              <a:gd name="connsiteY4" fmla="*/ 1911101 h 1911101"/>
              <a:gd name="connsiteX0" fmla="*/ 0 w 3974890"/>
              <a:gd name="connsiteY0" fmla="*/ 1911101 h 1911101"/>
              <a:gd name="connsiteX1" fmla="*/ 1762390 w 3974890"/>
              <a:gd name="connsiteY1" fmla="*/ 0 h 1911101"/>
              <a:gd name="connsiteX2" fmla="*/ 3974890 w 3974890"/>
              <a:gd name="connsiteY2" fmla="*/ 0 h 1911101"/>
              <a:gd name="connsiteX3" fmla="*/ 3779680 w 3974890"/>
              <a:gd name="connsiteY3" fmla="*/ 1904751 h 1911101"/>
              <a:gd name="connsiteX4" fmla="*/ 0 w 3974890"/>
              <a:gd name="connsiteY4" fmla="*/ 1911101 h 1911101"/>
              <a:gd name="connsiteX0" fmla="*/ 0 w 3974890"/>
              <a:gd name="connsiteY0" fmla="*/ 1911101 h 1911101"/>
              <a:gd name="connsiteX1" fmla="*/ 1762390 w 3974890"/>
              <a:gd name="connsiteY1" fmla="*/ 0 h 1911101"/>
              <a:gd name="connsiteX2" fmla="*/ 3974890 w 3974890"/>
              <a:gd name="connsiteY2" fmla="*/ 0 h 1911101"/>
              <a:gd name="connsiteX3" fmla="*/ 3868580 w 3974890"/>
              <a:gd name="connsiteY3" fmla="*/ 1663451 h 1911101"/>
              <a:gd name="connsiteX4" fmla="*/ 0 w 3974890"/>
              <a:gd name="connsiteY4" fmla="*/ 1911101 h 1911101"/>
              <a:gd name="connsiteX0" fmla="*/ 0 w 3974890"/>
              <a:gd name="connsiteY0" fmla="*/ 1911101 h 1911101"/>
              <a:gd name="connsiteX1" fmla="*/ 1762390 w 3974890"/>
              <a:gd name="connsiteY1" fmla="*/ 0 h 1911101"/>
              <a:gd name="connsiteX2" fmla="*/ 3974890 w 3974890"/>
              <a:gd name="connsiteY2" fmla="*/ 0 h 1911101"/>
              <a:gd name="connsiteX3" fmla="*/ 3817780 w 3974890"/>
              <a:gd name="connsiteY3" fmla="*/ 1898401 h 1911101"/>
              <a:gd name="connsiteX4" fmla="*/ 0 w 3974890"/>
              <a:gd name="connsiteY4" fmla="*/ 1911101 h 1911101"/>
              <a:gd name="connsiteX0" fmla="*/ 0 w 3974890"/>
              <a:gd name="connsiteY0" fmla="*/ 1911101 h 1911101"/>
              <a:gd name="connsiteX1" fmla="*/ 1762390 w 3974890"/>
              <a:gd name="connsiteY1" fmla="*/ 0 h 1911101"/>
              <a:gd name="connsiteX2" fmla="*/ 3974890 w 3974890"/>
              <a:gd name="connsiteY2" fmla="*/ 0 h 1911101"/>
              <a:gd name="connsiteX3" fmla="*/ 3913030 w 3974890"/>
              <a:gd name="connsiteY3" fmla="*/ 1288801 h 1911101"/>
              <a:gd name="connsiteX4" fmla="*/ 0 w 3974890"/>
              <a:gd name="connsiteY4" fmla="*/ 1911101 h 1911101"/>
              <a:gd name="connsiteX0" fmla="*/ 0 w 3974890"/>
              <a:gd name="connsiteY0" fmla="*/ 1911101 h 1911101"/>
              <a:gd name="connsiteX1" fmla="*/ 1762390 w 3974890"/>
              <a:gd name="connsiteY1" fmla="*/ 0 h 1911101"/>
              <a:gd name="connsiteX2" fmla="*/ 3974890 w 3974890"/>
              <a:gd name="connsiteY2" fmla="*/ 0 h 1911101"/>
              <a:gd name="connsiteX3" fmla="*/ 3862230 w 3974890"/>
              <a:gd name="connsiteY3" fmla="*/ 1911101 h 1911101"/>
              <a:gd name="connsiteX4" fmla="*/ 0 w 3974890"/>
              <a:gd name="connsiteY4" fmla="*/ 1911101 h 1911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4890" h="1911101">
                <a:moveTo>
                  <a:pt x="0" y="1911101"/>
                </a:moveTo>
                <a:lnTo>
                  <a:pt x="1762390" y="0"/>
                </a:lnTo>
                <a:lnTo>
                  <a:pt x="3974890" y="0"/>
                </a:lnTo>
                <a:lnTo>
                  <a:pt x="3862230" y="1911101"/>
                </a:lnTo>
                <a:lnTo>
                  <a:pt x="0" y="1911101"/>
                </a:lnTo>
                <a:close/>
              </a:path>
            </a:pathLst>
          </a:custGeom>
          <a:solidFill>
            <a:srgbClr val="CFB1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98EBC909-7396-AE46-A624-7549DBFE2925}"/>
              </a:ext>
            </a:extLst>
          </p:cNvPr>
          <p:cNvSpPr/>
          <p:nvPr/>
        </p:nvSpPr>
        <p:spPr>
          <a:xfrm flipH="1">
            <a:off x="1" y="348616"/>
            <a:ext cx="2105026" cy="5648324"/>
          </a:xfrm>
          <a:custGeom>
            <a:avLst/>
            <a:gdLst>
              <a:gd name="connsiteX0" fmla="*/ 1754021 w 1754021"/>
              <a:gd name="connsiteY0" fmla="*/ 0 h 4706699"/>
              <a:gd name="connsiteX1" fmla="*/ 0 w 1754021"/>
              <a:gd name="connsiteY1" fmla="*/ 0 h 4706699"/>
              <a:gd name="connsiteX2" fmla="*/ 1754021 w 1754021"/>
              <a:gd name="connsiteY2" fmla="*/ 4706699 h 470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4021" h="4706699">
                <a:moveTo>
                  <a:pt x="1754021" y="0"/>
                </a:moveTo>
                <a:lnTo>
                  <a:pt x="0" y="0"/>
                </a:lnTo>
                <a:lnTo>
                  <a:pt x="1754021" y="4706699"/>
                </a:lnTo>
                <a:close/>
              </a:path>
            </a:pathLst>
          </a:custGeom>
          <a:solidFill>
            <a:srgbClr val="FFDB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846642" y="1687411"/>
            <a:ext cx="8371779" cy="5033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20" b="1">
                <a:solidFill>
                  <a:srgbClr val="007D4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846642" y="2515717"/>
            <a:ext cx="8371779" cy="47905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15"/>
            </a:lvl1pPr>
            <a:lvl2pPr marL="308610" indent="0">
              <a:buNone/>
              <a:defRPr sz="1215"/>
            </a:lvl2pPr>
            <a:lvl3pPr marL="617220" indent="0">
              <a:buNone/>
              <a:defRPr sz="1215"/>
            </a:lvl3pPr>
            <a:lvl4pPr marL="925830" indent="0">
              <a:buNone/>
              <a:defRPr sz="1215"/>
            </a:lvl4pPr>
            <a:lvl5pPr marL="1234440" indent="0">
              <a:buNone/>
              <a:defRPr sz="1215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7B6468C-CD0B-0343-AD8D-E9E33C6777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515102" y="7627621"/>
            <a:ext cx="3703320" cy="438150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7D43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90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FEE4CEC-30F8-3748-94C9-E1F44AB1855F}"/>
              </a:ext>
            </a:extLst>
          </p:cNvPr>
          <p:cNvSpPr/>
          <p:nvPr/>
        </p:nvSpPr>
        <p:spPr>
          <a:xfrm>
            <a:off x="0" y="6972300"/>
            <a:ext cx="10972800" cy="1257300"/>
          </a:xfrm>
          <a:prstGeom prst="rect">
            <a:avLst/>
          </a:prstGeom>
          <a:gradFill>
            <a:gsLst>
              <a:gs pos="0">
                <a:srgbClr val="00422F"/>
              </a:gs>
              <a:gs pos="100000">
                <a:srgbClr val="007D4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3897630"/>
            <a:ext cx="2242186" cy="3918586"/>
            <a:chOff x="0" y="3248675"/>
            <a:chExt cx="1868703" cy="326547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077FC1C-0B61-744B-8E8C-992B63B187F9}"/>
                </a:ext>
              </a:extLst>
            </p:cNvPr>
            <p:cNvSpPr/>
            <p:nvPr/>
          </p:nvSpPr>
          <p:spPr>
            <a:xfrm>
              <a:off x="485831" y="5810886"/>
              <a:ext cx="1382872" cy="703259"/>
            </a:xfrm>
            <a:custGeom>
              <a:avLst/>
              <a:gdLst>
                <a:gd name="connsiteX0" fmla="*/ 0 w 1829113"/>
                <a:gd name="connsiteY0" fmla="*/ 0 h 931268"/>
                <a:gd name="connsiteX1" fmla="*/ 1829113 w 1829113"/>
                <a:gd name="connsiteY1" fmla="*/ 0 h 931268"/>
                <a:gd name="connsiteX2" fmla="*/ 970310 w 1829113"/>
                <a:gd name="connsiteY2" fmla="*/ 931268 h 931268"/>
                <a:gd name="connsiteX3" fmla="*/ 0 w 1829113"/>
                <a:gd name="connsiteY3" fmla="*/ 931268 h 931268"/>
                <a:gd name="connsiteX4" fmla="*/ 0 w 1829113"/>
                <a:gd name="connsiteY4" fmla="*/ 0 h 93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9113" h="931268">
                  <a:moveTo>
                    <a:pt x="0" y="0"/>
                  </a:moveTo>
                  <a:lnTo>
                    <a:pt x="1829113" y="0"/>
                  </a:lnTo>
                  <a:lnTo>
                    <a:pt x="970310" y="931268"/>
                  </a:lnTo>
                  <a:lnTo>
                    <a:pt x="0" y="931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B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49AB391-AEFB-3E44-8601-733AD23BF909}"/>
                </a:ext>
              </a:extLst>
            </p:cNvPr>
            <p:cNvSpPr/>
            <p:nvPr/>
          </p:nvSpPr>
          <p:spPr>
            <a:xfrm>
              <a:off x="0" y="3248675"/>
              <a:ext cx="1216165" cy="3265470"/>
            </a:xfrm>
            <a:custGeom>
              <a:avLst/>
              <a:gdLst>
                <a:gd name="connsiteX0" fmla="*/ 0 w 1216926"/>
                <a:gd name="connsiteY0" fmla="*/ 0 h 3265470"/>
                <a:gd name="connsiteX1" fmla="*/ 1216926 w 1216926"/>
                <a:gd name="connsiteY1" fmla="*/ 3265470 h 3265470"/>
                <a:gd name="connsiteX2" fmla="*/ 0 w 1216926"/>
                <a:gd name="connsiteY2" fmla="*/ 3265470 h 326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6926" h="3265470">
                  <a:moveTo>
                    <a:pt x="0" y="0"/>
                  </a:moveTo>
                  <a:lnTo>
                    <a:pt x="1216926" y="3265470"/>
                  </a:lnTo>
                  <a:lnTo>
                    <a:pt x="0" y="3265470"/>
                  </a:lnTo>
                  <a:close/>
                </a:path>
              </a:pathLst>
            </a:custGeom>
            <a:solidFill>
              <a:srgbClr val="FFDB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04334" y="1021101"/>
            <a:ext cx="9067614" cy="5033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20" b="1">
                <a:solidFill>
                  <a:srgbClr val="007D4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204334" y="1806499"/>
            <a:ext cx="9067614" cy="47905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15"/>
            </a:lvl1pPr>
            <a:lvl2pPr marL="308610" indent="0">
              <a:buNone/>
              <a:defRPr sz="1215"/>
            </a:lvl2pPr>
            <a:lvl3pPr marL="617220" indent="0">
              <a:buNone/>
              <a:defRPr sz="1215"/>
            </a:lvl3pPr>
            <a:lvl4pPr marL="925830" indent="0">
              <a:buNone/>
              <a:defRPr sz="1215"/>
            </a:lvl4pPr>
            <a:lvl5pPr marL="1234440" indent="0">
              <a:buNone/>
              <a:defRPr sz="1215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76948CD-524F-8E4D-9739-C5EF57A366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568441" y="270512"/>
            <a:ext cx="3703320" cy="438150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7D43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Click to </a:t>
            </a:r>
            <a:r>
              <a:rPr lang="en-US" dirty="0"/>
              <a:t>add</a:t>
            </a:r>
            <a:r>
              <a:rPr lang="en-US"/>
              <a:t>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360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866837-7C8D-5C48-B6C6-B96E8D801862}"/>
              </a:ext>
            </a:extLst>
          </p:cNvPr>
          <p:cNvSpPr/>
          <p:nvPr/>
        </p:nvSpPr>
        <p:spPr>
          <a:xfrm>
            <a:off x="0" y="6972300"/>
            <a:ext cx="10972800" cy="1257300"/>
          </a:xfrm>
          <a:prstGeom prst="rect">
            <a:avLst/>
          </a:prstGeom>
          <a:gradFill>
            <a:gsLst>
              <a:gs pos="0">
                <a:srgbClr val="00422F"/>
              </a:gs>
              <a:gs pos="100000">
                <a:srgbClr val="007D4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 flipH="1">
            <a:off x="8730617" y="3897630"/>
            <a:ext cx="2242184" cy="3918586"/>
            <a:chOff x="2297876" y="3248675"/>
            <a:chExt cx="1868703" cy="326547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F9EAB19-FEC5-7F48-A442-1E5866C2660E}"/>
                </a:ext>
              </a:extLst>
            </p:cNvPr>
            <p:cNvSpPr/>
            <p:nvPr/>
          </p:nvSpPr>
          <p:spPr>
            <a:xfrm>
              <a:off x="2783707" y="5810886"/>
              <a:ext cx="1382872" cy="703259"/>
            </a:xfrm>
            <a:custGeom>
              <a:avLst/>
              <a:gdLst>
                <a:gd name="connsiteX0" fmla="*/ 0 w 1829113"/>
                <a:gd name="connsiteY0" fmla="*/ 0 h 931268"/>
                <a:gd name="connsiteX1" fmla="*/ 1829113 w 1829113"/>
                <a:gd name="connsiteY1" fmla="*/ 0 h 931268"/>
                <a:gd name="connsiteX2" fmla="*/ 970310 w 1829113"/>
                <a:gd name="connsiteY2" fmla="*/ 931268 h 931268"/>
                <a:gd name="connsiteX3" fmla="*/ 0 w 1829113"/>
                <a:gd name="connsiteY3" fmla="*/ 931268 h 931268"/>
                <a:gd name="connsiteX4" fmla="*/ 0 w 1829113"/>
                <a:gd name="connsiteY4" fmla="*/ 0 h 93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9113" h="931268">
                  <a:moveTo>
                    <a:pt x="0" y="0"/>
                  </a:moveTo>
                  <a:lnTo>
                    <a:pt x="1829113" y="0"/>
                  </a:lnTo>
                  <a:lnTo>
                    <a:pt x="970310" y="931268"/>
                  </a:lnTo>
                  <a:lnTo>
                    <a:pt x="0" y="931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B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49307BA-333F-034D-B12B-683A9419C001}"/>
                </a:ext>
              </a:extLst>
            </p:cNvPr>
            <p:cNvSpPr/>
            <p:nvPr/>
          </p:nvSpPr>
          <p:spPr>
            <a:xfrm>
              <a:off x="2297876" y="3248675"/>
              <a:ext cx="1216166" cy="3265470"/>
            </a:xfrm>
            <a:custGeom>
              <a:avLst/>
              <a:gdLst>
                <a:gd name="connsiteX0" fmla="*/ 0 w 1216926"/>
                <a:gd name="connsiteY0" fmla="*/ 0 h 3265470"/>
                <a:gd name="connsiteX1" fmla="*/ 1216926 w 1216926"/>
                <a:gd name="connsiteY1" fmla="*/ 3265470 h 3265470"/>
                <a:gd name="connsiteX2" fmla="*/ 0 w 1216926"/>
                <a:gd name="connsiteY2" fmla="*/ 3265470 h 326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6926" h="3265470">
                  <a:moveTo>
                    <a:pt x="0" y="0"/>
                  </a:moveTo>
                  <a:lnTo>
                    <a:pt x="1216926" y="3265470"/>
                  </a:lnTo>
                  <a:lnTo>
                    <a:pt x="0" y="3265470"/>
                  </a:lnTo>
                  <a:close/>
                </a:path>
              </a:pathLst>
            </a:custGeom>
            <a:solidFill>
              <a:srgbClr val="FFDB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8" name="Content Placeholder 2"/>
          <p:cNvSpPr>
            <a:spLocks noGrp="1"/>
          </p:cNvSpPr>
          <p:nvPr>
            <p:ph idx="12"/>
          </p:nvPr>
        </p:nvSpPr>
        <p:spPr>
          <a:xfrm>
            <a:off x="754379" y="1806499"/>
            <a:ext cx="9054234" cy="47905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15"/>
            </a:lvl1pPr>
            <a:lvl2pPr marL="308610" indent="0">
              <a:buNone/>
              <a:defRPr sz="1215"/>
            </a:lvl2pPr>
            <a:lvl3pPr marL="617220" indent="0">
              <a:buNone/>
              <a:defRPr sz="1215"/>
            </a:lvl3pPr>
            <a:lvl4pPr marL="925830" indent="0">
              <a:buNone/>
              <a:defRPr sz="1215"/>
            </a:lvl4pPr>
            <a:lvl5pPr marL="1234440" indent="0">
              <a:buNone/>
              <a:defRPr sz="1215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7691" y="1021101"/>
            <a:ext cx="9067614" cy="5033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20" b="1">
                <a:solidFill>
                  <a:srgbClr val="007D4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14DFB11-3FEB-C34C-8E06-A584F93DCCB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111241" y="270512"/>
            <a:ext cx="3703320" cy="438150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dirty="0">
                <a:solidFill>
                  <a:srgbClr val="007D43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290070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 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03B4F645-DE54-B742-8F17-9F84C03039D8}"/>
              </a:ext>
            </a:extLst>
          </p:cNvPr>
          <p:cNvSpPr/>
          <p:nvPr/>
        </p:nvSpPr>
        <p:spPr>
          <a:xfrm flipH="1" flipV="1">
            <a:off x="1" y="0"/>
            <a:ext cx="3099435" cy="8229600"/>
          </a:xfrm>
          <a:custGeom>
            <a:avLst/>
            <a:gdLst>
              <a:gd name="connsiteX0" fmla="*/ 2555735 w 2582288"/>
              <a:gd name="connsiteY0" fmla="*/ 6857999 h 6857999"/>
              <a:gd name="connsiteX1" fmla="*/ 2582288 w 2582288"/>
              <a:gd name="connsiteY1" fmla="*/ 6857999 h 6857999"/>
              <a:gd name="connsiteX2" fmla="*/ 2582288 w 2582288"/>
              <a:gd name="connsiteY2" fmla="*/ 0 h 6857999"/>
              <a:gd name="connsiteX3" fmla="*/ 0 w 2582288"/>
              <a:gd name="connsiteY3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2288" h="6857999">
                <a:moveTo>
                  <a:pt x="2555735" y="6857999"/>
                </a:moveTo>
                <a:lnTo>
                  <a:pt x="2582288" y="6857999"/>
                </a:lnTo>
                <a:lnTo>
                  <a:pt x="2582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B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676295" y="1021101"/>
            <a:ext cx="7595653" cy="5033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20" b="1">
                <a:solidFill>
                  <a:srgbClr val="007D4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676295" y="1806499"/>
            <a:ext cx="7595653" cy="47905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15"/>
            </a:lvl1pPr>
            <a:lvl2pPr marL="308610" indent="0">
              <a:buNone/>
              <a:defRPr sz="1215"/>
            </a:lvl2pPr>
            <a:lvl3pPr marL="617220" indent="0">
              <a:buNone/>
              <a:defRPr sz="1215"/>
            </a:lvl3pPr>
            <a:lvl4pPr marL="925830" indent="0">
              <a:buNone/>
              <a:defRPr sz="1215"/>
            </a:lvl4pPr>
            <a:lvl5pPr marL="1234440" indent="0">
              <a:buNone/>
              <a:defRPr sz="1215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7A10D2-A43D-1945-88CD-57508FC19A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568441" y="270512"/>
            <a:ext cx="3703320" cy="438150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7D43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Click to </a:t>
            </a:r>
            <a:r>
              <a:rPr lang="en-US" dirty="0"/>
              <a:t>add</a:t>
            </a:r>
            <a:r>
              <a:rPr lang="en-US"/>
              <a:t>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793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FDAF915D-9041-EA47-A987-AB6CAD5669A6}"/>
              </a:ext>
            </a:extLst>
          </p:cNvPr>
          <p:cNvSpPr/>
          <p:nvPr/>
        </p:nvSpPr>
        <p:spPr>
          <a:xfrm flipV="1">
            <a:off x="7873366" y="0"/>
            <a:ext cx="3099435" cy="8229600"/>
          </a:xfrm>
          <a:custGeom>
            <a:avLst/>
            <a:gdLst>
              <a:gd name="connsiteX0" fmla="*/ 2555735 w 2582288"/>
              <a:gd name="connsiteY0" fmla="*/ 6857999 h 6857999"/>
              <a:gd name="connsiteX1" fmla="*/ 2582288 w 2582288"/>
              <a:gd name="connsiteY1" fmla="*/ 6857999 h 6857999"/>
              <a:gd name="connsiteX2" fmla="*/ 2582288 w 2582288"/>
              <a:gd name="connsiteY2" fmla="*/ 0 h 6857999"/>
              <a:gd name="connsiteX3" fmla="*/ 0 w 2582288"/>
              <a:gd name="connsiteY3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2288" h="6857999">
                <a:moveTo>
                  <a:pt x="2555735" y="6857999"/>
                </a:moveTo>
                <a:lnTo>
                  <a:pt x="2582288" y="6857999"/>
                </a:lnTo>
                <a:lnTo>
                  <a:pt x="2582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B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601" y="1021101"/>
            <a:ext cx="7595653" cy="5033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20" b="1">
                <a:solidFill>
                  <a:srgbClr val="007D4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722601" y="1806499"/>
            <a:ext cx="7595653" cy="47905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15"/>
            </a:lvl1pPr>
            <a:lvl2pPr marL="308610" indent="0">
              <a:buNone/>
              <a:defRPr sz="1215"/>
            </a:lvl2pPr>
            <a:lvl3pPr marL="617220" indent="0">
              <a:buNone/>
              <a:defRPr sz="1215"/>
            </a:lvl3pPr>
            <a:lvl4pPr marL="925830" indent="0">
              <a:buNone/>
              <a:defRPr sz="1215"/>
            </a:lvl4pPr>
            <a:lvl5pPr marL="1234440" indent="0">
              <a:buNone/>
              <a:defRPr sz="1215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C2BC798-5FE5-8747-821F-83C7F57249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615817" y="270512"/>
            <a:ext cx="3703320" cy="438150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7D43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Click to </a:t>
            </a:r>
            <a:r>
              <a:rPr lang="en-US" dirty="0"/>
              <a:t>add</a:t>
            </a:r>
            <a:r>
              <a:rPr lang="en-US"/>
              <a:t>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579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691" r:id="rId12"/>
    <p:sldLayoutId id="2147483703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7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7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7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7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70">
          <a:solidFill>
            <a:schemeClr val="tx1"/>
          </a:solidFill>
          <a:latin typeface="Arial" panose="020B0604020202020204" pitchFamily="34" charset="0"/>
        </a:defRPr>
      </a:lvl5pPr>
      <a:lvl6pPr marL="30861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70">
          <a:solidFill>
            <a:schemeClr val="tx1"/>
          </a:solidFill>
          <a:latin typeface="Arial" panose="020B0604020202020204" pitchFamily="34" charset="0"/>
        </a:defRPr>
      </a:lvl6pPr>
      <a:lvl7pPr marL="61722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70">
          <a:solidFill>
            <a:schemeClr val="tx1"/>
          </a:solidFill>
          <a:latin typeface="Arial" panose="020B0604020202020204" pitchFamily="34" charset="0"/>
        </a:defRPr>
      </a:lvl7pPr>
      <a:lvl8pPr marL="92583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70">
          <a:solidFill>
            <a:schemeClr val="tx1"/>
          </a:solidFill>
          <a:latin typeface="Arial" panose="020B0604020202020204" pitchFamily="34" charset="0"/>
        </a:defRPr>
      </a:lvl8pPr>
      <a:lvl9pPr marL="123444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7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54305" indent="-154305" algn="l" rtl="0" eaLnBrk="1" fontAlgn="base" hangingPunct="1">
        <a:lnSpc>
          <a:spcPct val="90000"/>
        </a:lnSpc>
        <a:spcBef>
          <a:spcPts val="675"/>
        </a:spcBef>
        <a:spcAft>
          <a:spcPct val="0"/>
        </a:spcAft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62915" indent="-154305" algn="l" rtl="0" eaLnBrk="1" fontAlgn="base" hangingPunct="1">
        <a:lnSpc>
          <a:spcPct val="90000"/>
        </a:lnSpc>
        <a:spcBef>
          <a:spcPts val="338"/>
        </a:spcBef>
        <a:spcAft>
          <a:spcPct val="0"/>
        </a:spcAft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771525" indent="-154305" algn="l" rtl="0" eaLnBrk="1" fontAlgn="base" hangingPunct="1">
        <a:lnSpc>
          <a:spcPct val="90000"/>
        </a:lnSpc>
        <a:spcBef>
          <a:spcPts val="338"/>
        </a:spcBef>
        <a:spcAft>
          <a:spcPct val="0"/>
        </a:spcAft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indent="-154305" algn="l" rtl="0" eaLnBrk="1" fontAlgn="base" hangingPunct="1">
        <a:lnSpc>
          <a:spcPct val="90000"/>
        </a:lnSpc>
        <a:spcBef>
          <a:spcPts val="338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88745" indent="-154305" algn="l" rtl="0" eaLnBrk="1" fontAlgn="base" hangingPunct="1">
        <a:lnSpc>
          <a:spcPct val="90000"/>
        </a:lnSpc>
        <a:spcBef>
          <a:spcPts val="338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9735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200596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31457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62318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2pPr>
      <a:lvl3pPr marL="61722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3pPr>
      <a:lvl4pPr marL="92583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54305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185166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16027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3"/>
          <p:cNvSpPr>
            <a:spLocks noGrp="1" noChangeArrowheads="1"/>
          </p:cNvSpPr>
          <p:nvPr>
            <p:ph type="ctrTitle"/>
          </p:nvPr>
        </p:nvSpPr>
        <p:spPr bwMode="auto">
          <a:xfrm>
            <a:off x="1583055" y="1667558"/>
            <a:ext cx="2952369" cy="15888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1722" tIns="30861" rIns="61722" bIns="30861" numCol="1" anchor="b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4860" dirty="0">
                <a:latin typeface="DINPro-Black" panose="020B0A04020101010102" pitchFamily="34" charset="0"/>
              </a:rPr>
              <a:t>Lecture Title</a:t>
            </a:r>
          </a:p>
        </p:txBody>
      </p:sp>
      <p:sp>
        <p:nvSpPr>
          <p:cNvPr id="18434" name="Text Placeholder 4"/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5912239" y="4762499"/>
            <a:ext cx="2960137" cy="1903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1722" tIns="30861" rIns="61722" bIns="30861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dirty="0" smtClean="0">
                <a:latin typeface="DINPro" panose="020B0504020101020102" pitchFamily="34" charset="0"/>
              </a:rPr>
              <a:t>featuring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1800" dirty="0">
                <a:latin typeface="DINPro-Black" panose="020B0A04020101010102" pitchFamily="34" charset="0"/>
              </a:rPr>
              <a:t>Dr. NAME</a:t>
            </a:r>
          </a:p>
          <a:p>
            <a:r>
              <a:rPr lang="en-US" altLang="en-US" dirty="0" smtClean="0">
                <a:latin typeface="DINPro" panose="020B0504020101020102" pitchFamily="34" charset="0"/>
              </a:rPr>
              <a:t>3-4 brief points about the speaker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8877"/>
          <a:stretch/>
        </p:blipFill>
        <p:spPr>
          <a:xfrm>
            <a:off x="5935891" y="1341046"/>
            <a:ext cx="2936485" cy="3329224"/>
          </a:xfrm>
          <a:prstGeom prst="rect">
            <a:avLst/>
          </a:prstGeom>
          <a:ln w="25400">
            <a:solidFill>
              <a:srgbClr val="007D43"/>
            </a:solidFill>
          </a:ln>
        </p:spPr>
      </p:pic>
      <p:sp>
        <p:nvSpPr>
          <p:cNvPr id="6" name="Text Placeholder 4"/>
          <p:cNvSpPr txBox="1">
            <a:spLocks noChangeArrowheads="1"/>
          </p:cNvSpPr>
          <p:nvPr/>
        </p:nvSpPr>
        <p:spPr bwMode="auto">
          <a:xfrm>
            <a:off x="1583055" y="4130379"/>
            <a:ext cx="2633472" cy="125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1722" tIns="30861" rIns="61722" bIns="30861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None/>
              <a:defRPr sz="1500" kern="1200" baseline="0">
                <a:solidFill>
                  <a:srgbClr val="007D43"/>
                </a:solidFill>
                <a:latin typeface="+mn-lt"/>
                <a:ea typeface="+mn-ea"/>
                <a:cs typeface="+mn-cs"/>
              </a:defRPr>
            </a:lvl1pPr>
            <a:lvl2pPr marL="5143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1800" dirty="0">
                <a:latin typeface="DINPro-Black" panose="020B0A04020101010102" pitchFamily="34" charset="0"/>
              </a:rPr>
              <a:t>DATE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1800" dirty="0">
                <a:latin typeface="DINPro" panose="020B0504020101020102" pitchFamily="34" charset="0"/>
              </a:rPr>
              <a:t>Time (a.m. or p.m.)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1800" dirty="0">
                <a:latin typeface="DINPro" panose="020B0504020101020102" pitchFamily="34" charset="0"/>
              </a:rPr>
              <a:t>Location line 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1800" dirty="0">
                <a:latin typeface="DINPro" panose="020B0504020101020102" pitchFamily="34" charset="0"/>
              </a:rPr>
              <a:t>Location line 2</a:t>
            </a:r>
          </a:p>
        </p:txBody>
      </p:sp>
      <p:sp>
        <p:nvSpPr>
          <p:cNvPr id="7" name="Text Placeholder 4"/>
          <p:cNvSpPr txBox="1">
            <a:spLocks noChangeArrowheads="1"/>
          </p:cNvSpPr>
          <p:nvPr/>
        </p:nvSpPr>
        <p:spPr bwMode="auto">
          <a:xfrm>
            <a:off x="1583055" y="5892793"/>
            <a:ext cx="2633472" cy="8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1722" tIns="30861" rIns="61722" bIns="30861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None/>
              <a:defRPr sz="1500" kern="1200" baseline="0">
                <a:solidFill>
                  <a:srgbClr val="007D43"/>
                </a:solidFill>
                <a:latin typeface="+mn-lt"/>
                <a:ea typeface="+mn-ea"/>
                <a:cs typeface="+mn-cs"/>
              </a:defRPr>
            </a:lvl1pPr>
            <a:lvl2pPr marL="5143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1800" dirty="0">
                <a:latin typeface="DINPro" panose="020B0504020101020102" pitchFamily="34" charset="0"/>
              </a:rPr>
              <a:t>Additional information for audience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11" y="399016"/>
            <a:ext cx="3327481" cy="37067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023" y="7454705"/>
            <a:ext cx="3327481" cy="370678"/>
          </a:xfrm>
          <a:prstGeom prst="rect">
            <a:avLst/>
          </a:prstGeom>
        </p:spPr>
      </p:pic>
      <p:sp>
        <p:nvSpPr>
          <p:cNvPr id="10" name="Title 3"/>
          <p:cNvSpPr txBox="1">
            <a:spLocks noChangeArrowheads="1"/>
          </p:cNvSpPr>
          <p:nvPr/>
        </p:nvSpPr>
        <p:spPr bwMode="auto">
          <a:xfrm>
            <a:off x="1735455" y="962708"/>
            <a:ext cx="2952369" cy="158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1722" tIns="30861" rIns="61722" bIns="30861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20" b="1" kern="1200">
                <a:solidFill>
                  <a:srgbClr val="007D4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7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7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7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7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861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7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61722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7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2583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7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23444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7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860" dirty="0" smtClean="0">
                <a:latin typeface="DINPro-Black" panose="020B0A04020101010102" pitchFamily="34" charset="0"/>
              </a:rPr>
              <a:t>Lecture Title</a:t>
            </a:r>
            <a:endParaRPr lang="en-US" altLang="en-US" sz="4860" dirty="0">
              <a:latin typeface="DINPro-Black" panose="020B0A04020101010102" pitchFamily="34" charset="0"/>
            </a:endParaRPr>
          </a:p>
        </p:txBody>
      </p:sp>
      <p:sp>
        <p:nvSpPr>
          <p:cNvPr id="12" name="Text Placeholder 4"/>
          <p:cNvSpPr txBox="1">
            <a:spLocks noChangeArrowheads="1"/>
          </p:cNvSpPr>
          <p:nvPr/>
        </p:nvSpPr>
        <p:spPr bwMode="auto">
          <a:xfrm>
            <a:off x="6064639" y="4057649"/>
            <a:ext cx="2960137" cy="190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1722" tIns="30861" rIns="61722" bIns="30861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kern="1200">
                <a:solidFill>
                  <a:srgbClr val="007D43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en-US" altLang="en-US" dirty="0" smtClean="0">
                <a:latin typeface="DINPro" panose="020B0504020101020102" pitchFamily="34" charset="0"/>
              </a:rPr>
              <a:t>featuring</a:t>
            </a:r>
          </a:p>
          <a:p>
            <a:pPr algn="l"/>
            <a:r>
              <a:rPr lang="en-US" altLang="en-US" dirty="0" smtClean="0">
                <a:latin typeface="DINPro-Black" panose="020B0A04020101010102" pitchFamily="34" charset="0"/>
              </a:rPr>
              <a:t>Dr. NAME</a:t>
            </a:r>
          </a:p>
          <a:p>
            <a:pPr algn="l"/>
            <a:r>
              <a:rPr lang="en-US" altLang="en-US" dirty="0" smtClean="0">
                <a:latin typeface="DINPro" panose="020B0504020101020102" pitchFamily="34" charset="0"/>
              </a:rPr>
              <a:t>3-4 brief points about the speaker</a:t>
            </a:r>
            <a:endParaRPr lang="en-US" altLang="en-US" dirty="0" smtClean="0">
              <a:latin typeface="DINPro" panose="020B0504020101020102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18877"/>
          <a:stretch/>
        </p:blipFill>
        <p:spPr>
          <a:xfrm>
            <a:off x="6088291" y="636196"/>
            <a:ext cx="2936485" cy="3329224"/>
          </a:xfrm>
          <a:prstGeom prst="rect">
            <a:avLst/>
          </a:prstGeom>
          <a:ln w="25400">
            <a:solidFill>
              <a:srgbClr val="007D43"/>
            </a:solidFill>
          </a:ln>
        </p:spPr>
      </p:pic>
      <p:sp>
        <p:nvSpPr>
          <p:cNvPr id="14" name="Text Placeholder 4"/>
          <p:cNvSpPr txBox="1">
            <a:spLocks noChangeArrowheads="1"/>
          </p:cNvSpPr>
          <p:nvPr/>
        </p:nvSpPr>
        <p:spPr bwMode="auto">
          <a:xfrm>
            <a:off x="1735455" y="3425529"/>
            <a:ext cx="2633472" cy="125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1722" tIns="30861" rIns="61722" bIns="30861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None/>
              <a:defRPr sz="1500" kern="1200" baseline="0">
                <a:solidFill>
                  <a:srgbClr val="007D43"/>
                </a:solidFill>
                <a:latin typeface="+mn-lt"/>
                <a:ea typeface="+mn-ea"/>
                <a:cs typeface="+mn-cs"/>
              </a:defRPr>
            </a:lvl1pPr>
            <a:lvl2pPr marL="5143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1800" dirty="0">
                <a:latin typeface="DINPro-Black" panose="020B0A04020101010102" pitchFamily="34" charset="0"/>
              </a:rPr>
              <a:t>DATE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1800" dirty="0">
                <a:latin typeface="DINPro" panose="020B0504020101020102" pitchFamily="34" charset="0"/>
              </a:rPr>
              <a:t>Time (a.m. or p.m.)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1800" dirty="0">
                <a:latin typeface="DINPro" panose="020B0504020101020102" pitchFamily="34" charset="0"/>
              </a:rPr>
              <a:t>Location line 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1800" dirty="0">
                <a:latin typeface="DINPro" panose="020B0504020101020102" pitchFamily="34" charset="0"/>
              </a:rPr>
              <a:t>Location line 2</a:t>
            </a:r>
          </a:p>
        </p:txBody>
      </p:sp>
      <p:sp>
        <p:nvSpPr>
          <p:cNvPr id="15" name="Text Placeholder 4"/>
          <p:cNvSpPr txBox="1">
            <a:spLocks noChangeArrowheads="1"/>
          </p:cNvSpPr>
          <p:nvPr/>
        </p:nvSpPr>
        <p:spPr bwMode="auto">
          <a:xfrm>
            <a:off x="1735455" y="5187943"/>
            <a:ext cx="2633472" cy="8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1722" tIns="30861" rIns="61722" bIns="30861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None/>
              <a:defRPr sz="1500" kern="1200" baseline="0">
                <a:solidFill>
                  <a:srgbClr val="007D43"/>
                </a:solidFill>
                <a:latin typeface="+mn-lt"/>
                <a:ea typeface="+mn-ea"/>
                <a:cs typeface="+mn-cs"/>
              </a:defRPr>
            </a:lvl1pPr>
            <a:lvl2pPr marL="5143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1800" dirty="0">
                <a:latin typeface="DINPro" panose="020B0504020101020102" pitchFamily="34" charset="0"/>
              </a:rPr>
              <a:t>Additional information for audience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11" y="7470289"/>
            <a:ext cx="3327481" cy="370678"/>
          </a:xfrm>
          <a:prstGeom prst="rect">
            <a:avLst/>
          </a:prstGeom>
        </p:spPr>
      </p:pic>
      <p:sp>
        <p:nvSpPr>
          <p:cNvPr id="10" name="Title 3"/>
          <p:cNvSpPr txBox="1">
            <a:spLocks noChangeArrowheads="1"/>
          </p:cNvSpPr>
          <p:nvPr/>
        </p:nvSpPr>
        <p:spPr bwMode="auto">
          <a:xfrm>
            <a:off x="1583055" y="873109"/>
            <a:ext cx="2952369" cy="158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1722" tIns="30861" rIns="61722" bIns="30861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20" b="1" kern="1200">
                <a:solidFill>
                  <a:srgbClr val="007D4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7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7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7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7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861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7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61722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7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2583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7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23444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7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860" dirty="0" smtClean="0">
                <a:latin typeface="DINPro-Black" panose="020B0A04020101010102" pitchFamily="34" charset="0"/>
              </a:rPr>
              <a:t>Lecture Title</a:t>
            </a:r>
            <a:endParaRPr lang="en-US" altLang="en-US" sz="4860" dirty="0">
              <a:latin typeface="DINPro-Black" panose="020B0A04020101010102" pitchFamily="34" charset="0"/>
            </a:endParaRPr>
          </a:p>
        </p:txBody>
      </p:sp>
      <p:sp>
        <p:nvSpPr>
          <p:cNvPr id="11" name="Text Placeholder 4"/>
          <p:cNvSpPr txBox="1">
            <a:spLocks noChangeArrowheads="1"/>
          </p:cNvSpPr>
          <p:nvPr/>
        </p:nvSpPr>
        <p:spPr bwMode="auto">
          <a:xfrm>
            <a:off x="6269266" y="4143374"/>
            <a:ext cx="2960137" cy="190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1722" tIns="30861" rIns="61722" bIns="30861" numCol="1" anchor="t" anchorCtr="0" compatLnSpc="1">
            <a:prstTxWarp prst="textNoShape">
              <a:avLst/>
            </a:prstTxWarp>
            <a:normAutofit/>
          </a:bodyPr>
          <a:lstStyle>
            <a:lvl1pPr marL="154305" indent="-154305" algn="l" rtl="0" eaLnBrk="1" fontAlgn="base" hangingPunct="1">
              <a:lnSpc>
                <a:spcPct val="90000"/>
              </a:lnSpc>
              <a:spcBef>
                <a:spcPts val="6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2915" indent="-154305" algn="l" rtl="0" eaLnBrk="1" fontAlgn="base" hangingPunct="1">
              <a:lnSpc>
                <a:spcPct val="90000"/>
              </a:lnSpc>
              <a:spcBef>
                <a:spcPts val="3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1525" indent="-154305" algn="l" rtl="0" eaLnBrk="1" fontAlgn="base" hangingPunct="1">
              <a:lnSpc>
                <a:spcPct val="90000"/>
              </a:lnSpc>
              <a:spcBef>
                <a:spcPts val="3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135" indent="-154305" algn="l" rtl="0" eaLnBrk="1" fontAlgn="base" hangingPunct="1">
              <a:lnSpc>
                <a:spcPct val="90000"/>
              </a:lnSpc>
              <a:spcBef>
                <a:spcPts val="3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88745" indent="-154305" algn="l" rtl="0" eaLnBrk="1" fontAlgn="base" hangingPunct="1">
              <a:lnSpc>
                <a:spcPct val="90000"/>
              </a:lnSpc>
              <a:spcBef>
                <a:spcPts val="3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7355" indent="-154305" algn="l" defTabSz="617220" rtl="0" eaLnBrk="1" latinLnBrk="0" hangingPunct="1">
              <a:lnSpc>
                <a:spcPct val="90000"/>
              </a:lnSpc>
              <a:spcBef>
                <a:spcPts val="338"/>
              </a:spcBef>
              <a:buFont typeface="Arial" panose="020B0604020202020204" pitchFamily="34" charset="0"/>
              <a:buChar char="•"/>
              <a:defRPr sz="1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05965" indent="-154305" algn="l" defTabSz="617220" rtl="0" eaLnBrk="1" latinLnBrk="0" hangingPunct="1">
              <a:lnSpc>
                <a:spcPct val="90000"/>
              </a:lnSpc>
              <a:spcBef>
                <a:spcPts val="338"/>
              </a:spcBef>
              <a:buFont typeface="Arial" panose="020B0604020202020204" pitchFamily="34" charset="0"/>
              <a:buChar char="•"/>
              <a:defRPr sz="1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14575" indent="-154305" algn="l" defTabSz="617220" rtl="0" eaLnBrk="1" latinLnBrk="0" hangingPunct="1">
              <a:lnSpc>
                <a:spcPct val="90000"/>
              </a:lnSpc>
              <a:spcBef>
                <a:spcPts val="338"/>
              </a:spcBef>
              <a:buFont typeface="Arial" panose="020B0604020202020204" pitchFamily="34" charset="0"/>
              <a:buChar char="•"/>
              <a:defRPr sz="1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23185" indent="-154305" algn="l" defTabSz="617220" rtl="0" eaLnBrk="1" latinLnBrk="0" hangingPunct="1">
              <a:lnSpc>
                <a:spcPct val="90000"/>
              </a:lnSpc>
              <a:spcBef>
                <a:spcPts val="338"/>
              </a:spcBef>
              <a:buFont typeface="Arial" panose="020B0604020202020204" pitchFamily="34" charset="0"/>
              <a:buChar char="•"/>
              <a:defRPr sz="1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dirty="0" smtClean="0">
                <a:latin typeface="DINPro" panose="020B0504020101020102" pitchFamily="34" charset="0"/>
              </a:rPr>
              <a:t>featuring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1800" dirty="0" smtClean="0">
                <a:latin typeface="DINPro-Black" panose="020B0A04020101010102" pitchFamily="34" charset="0"/>
              </a:rPr>
              <a:t>Dr. NAME</a:t>
            </a:r>
          </a:p>
          <a:p>
            <a:r>
              <a:rPr lang="en-US" altLang="en-US" dirty="0" smtClean="0">
                <a:latin typeface="DINPro" panose="020B0504020101020102" pitchFamily="34" charset="0"/>
              </a:rPr>
              <a:t>3-4 brief points about the speaker</a:t>
            </a:r>
            <a:endParaRPr lang="en-US" altLang="en-US" dirty="0" smtClean="0">
              <a:latin typeface="DINPro" panose="020B0504020101020102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18877"/>
          <a:stretch/>
        </p:blipFill>
        <p:spPr>
          <a:xfrm>
            <a:off x="6269266" y="674296"/>
            <a:ext cx="2936485" cy="3329224"/>
          </a:xfrm>
          <a:prstGeom prst="rect">
            <a:avLst/>
          </a:prstGeom>
          <a:ln w="25400">
            <a:solidFill>
              <a:srgbClr val="007D43"/>
            </a:solidFill>
          </a:ln>
        </p:spPr>
      </p:pic>
      <p:sp>
        <p:nvSpPr>
          <p:cNvPr id="13" name="Text Placeholder 4"/>
          <p:cNvSpPr txBox="1">
            <a:spLocks noChangeArrowheads="1"/>
          </p:cNvSpPr>
          <p:nvPr/>
        </p:nvSpPr>
        <p:spPr bwMode="auto">
          <a:xfrm>
            <a:off x="1583055" y="3089359"/>
            <a:ext cx="2633472" cy="125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1722" tIns="30861" rIns="61722" bIns="30861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None/>
              <a:defRPr sz="1500" kern="1200" baseline="0">
                <a:solidFill>
                  <a:srgbClr val="007D43"/>
                </a:solidFill>
                <a:latin typeface="+mn-lt"/>
                <a:ea typeface="+mn-ea"/>
                <a:cs typeface="+mn-cs"/>
              </a:defRPr>
            </a:lvl1pPr>
            <a:lvl2pPr marL="5143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1800" dirty="0">
                <a:latin typeface="DINPro-Black" panose="020B0A04020101010102" pitchFamily="34" charset="0"/>
              </a:rPr>
              <a:t>DATE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1800" dirty="0">
                <a:latin typeface="DINPro" panose="020B0504020101020102" pitchFamily="34" charset="0"/>
              </a:rPr>
              <a:t>Time (a.m. or p.m.)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1800" dirty="0">
                <a:latin typeface="DINPro" panose="020B0504020101020102" pitchFamily="34" charset="0"/>
              </a:rPr>
              <a:t>Location line 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1800" dirty="0">
                <a:latin typeface="DINPro" panose="020B0504020101020102" pitchFamily="34" charset="0"/>
              </a:rPr>
              <a:t>Location line 2</a:t>
            </a:r>
          </a:p>
        </p:txBody>
      </p:sp>
      <p:sp>
        <p:nvSpPr>
          <p:cNvPr id="14" name="Text Placeholder 4"/>
          <p:cNvSpPr txBox="1">
            <a:spLocks noChangeArrowheads="1"/>
          </p:cNvSpPr>
          <p:nvPr/>
        </p:nvSpPr>
        <p:spPr bwMode="auto">
          <a:xfrm>
            <a:off x="1583055" y="4901348"/>
            <a:ext cx="2633472" cy="8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1722" tIns="30861" rIns="61722" bIns="30861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None/>
              <a:defRPr sz="1500" kern="1200" baseline="0">
                <a:solidFill>
                  <a:srgbClr val="007D43"/>
                </a:solidFill>
                <a:latin typeface="+mn-lt"/>
                <a:ea typeface="+mn-ea"/>
                <a:cs typeface="+mn-cs"/>
              </a:defRPr>
            </a:lvl1pPr>
            <a:lvl2pPr marL="5143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1800" dirty="0">
                <a:latin typeface="DINPro" panose="020B0504020101020102" pitchFamily="34" charset="0"/>
              </a:rPr>
              <a:t>Additional information for audience</a:t>
            </a:r>
          </a:p>
        </p:txBody>
      </p:sp>
    </p:spTree>
    <p:extLst>
      <p:ext uri="{BB962C8B-B14F-4D97-AF65-F5344CB8AC3E}">
        <p14:creationId xmlns:p14="http://schemas.microsoft.com/office/powerpoint/2010/main" val="337555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kC-PPT-V1-Standard" id="{B2C380D1-A320-A947-A865-27706CC20D94}" vid="{9F144C1F-F64B-1A47-BD99-88BD86175D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TrkC-PPT-V1-Standard</Template>
  <TotalTime>44</TotalTime>
  <Words>90</Words>
  <Application>Microsoft Office PowerPoint</Application>
  <PresentationFormat>Custom</PresentationFormat>
  <Paragraphs>27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DINPro</vt:lpstr>
      <vt:lpstr>DINPro-Black</vt:lpstr>
      <vt:lpstr>Office Theme</vt:lpstr>
      <vt:lpstr>Lecture Title</vt:lpstr>
      <vt:lpstr>PowerPoint Presentation</vt:lpstr>
      <vt:lpstr>PowerPoint Presentation</vt:lpstr>
    </vt:vector>
  </TitlesOfParts>
  <Company>FOMD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Hoffman</dc:creator>
  <cp:lastModifiedBy>Emily Hoffman</cp:lastModifiedBy>
  <cp:revision>9</cp:revision>
  <dcterms:created xsi:type="dcterms:W3CDTF">2019-08-13T20:23:56Z</dcterms:created>
  <dcterms:modified xsi:type="dcterms:W3CDTF">2019-08-27T15:05:29Z</dcterms:modified>
</cp:coreProperties>
</file>