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507" autoAdjust="0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6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1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9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0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4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5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2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4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5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1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7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D8EC1-1171-364D-807C-F70CD857A6D6}" type="datetimeFigureOut"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1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ntcres-Crom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066" y="1393914"/>
            <a:ext cx="3715536" cy="52454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7174" y="364072"/>
            <a:ext cx="7800212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Helvetica"/>
                <a:cs typeface="Helvetica"/>
              </a:rPr>
              <a:t>We are now accepting applications to be a </a:t>
            </a:r>
          </a:p>
          <a:p>
            <a:r>
              <a:rPr lang="en-US" sz="2800">
                <a:solidFill>
                  <a:srgbClr val="0000FF"/>
                </a:solidFill>
                <a:latin typeface="Helvetica"/>
                <a:cs typeface="Helvetica"/>
              </a:rPr>
              <a:t>Biology 207 – Peer-Assisted Learning (PAL) TA </a:t>
            </a:r>
          </a:p>
          <a:p>
            <a:r>
              <a:rPr lang="en-US" sz="2800">
                <a:latin typeface="Helvetica"/>
                <a:cs typeface="Helvetica"/>
              </a:rPr>
              <a:t>during the 2024 / 2025 year.</a:t>
            </a:r>
          </a:p>
          <a:p>
            <a:endParaRPr lang="en-US" sz="2800">
              <a:latin typeface="Helvetica"/>
              <a:cs typeface="Helvetica"/>
            </a:endParaRPr>
          </a:p>
          <a:p>
            <a:r>
              <a:rPr lang="en-US" sz="2800">
                <a:latin typeface="Helvetica"/>
                <a:cs typeface="Helvetica"/>
              </a:rPr>
              <a:t>For more information &amp; </a:t>
            </a:r>
          </a:p>
          <a:p>
            <a:r>
              <a:rPr lang="en-US" sz="2800">
                <a:latin typeface="Helvetica"/>
                <a:cs typeface="Helvetica"/>
              </a:rPr>
              <a:t>application forms:</a:t>
            </a:r>
          </a:p>
          <a:p>
            <a:endParaRPr lang="en-US" sz="2800">
              <a:latin typeface="Helvetica"/>
              <a:cs typeface="Helvetica"/>
            </a:endParaRPr>
          </a:p>
          <a:p>
            <a:r>
              <a:rPr lang="en-US" sz="2800">
                <a:latin typeface="Helvetica"/>
                <a:cs typeface="Helvetica"/>
              </a:rPr>
              <a:t>www.ualberta.ca/biological-</a:t>
            </a:r>
          </a:p>
          <a:p>
            <a:r>
              <a:rPr lang="en-US" sz="2800">
                <a:latin typeface="Helvetica"/>
                <a:cs typeface="Helvetica"/>
              </a:rPr>
              <a:t>sciences/undergraduate-</a:t>
            </a:r>
          </a:p>
          <a:p>
            <a:r>
              <a:rPr lang="en-US" sz="2800">
                <a:latin typeface="Helvetica"/>
                <a:cs typeface="Helvetica"/>
              </a:rPr>
              <a:t>studies/research-project-</a:t>
            </a:r>
          </a:p>
          <a:p>
            <a:r>
              <a:rPr lang="en-US" sz="2800">
                <a:latin typeface="Helvetica"/>
                <a:cs typeface="Helvetica"/>
              </a:rPr>
              <a:t>courses</a:t>
            </a:r>
          </a:p>
        </p:txBody>
      </p:sp>
    </p:spTree>
    <p:extLst>
      <p:ext uri="{BB962C8B-B14F-4D97-AF65-F5344CB8AC3E}">
        <p14:creationId xmlns:p14="http://schemas.microsoft.com/office/powerpoint/2010/main" val="86214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45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PowerPoint Presentation</vt:lpstr>
    </vt:vector>
  </TitlesOfParts>
  <Company>University of Alberta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Harrington</dc:creator>
  <cp:lastModifiedBy>Michael Harrington</cp:lastModifiedBy>
  <cp:revision>15</cp:revision>
  <dcterms:created xsi:type="dcterms:W3CDTF">2013-03-15T18:41:17Z</dcterms:created>
  <dcterms:modified xsi:type="dcterms:W3CDTF">2024-03-20T21:23:50Z</dcterms:modified>
</cp:coreProperties>
</file>