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9" r:id="rId2"/>
  </p:sldMasterIdLst>
  <p:notesMasterIdLst>
    <p:notesMasterId r:id="rId16"/>
  </p:notesMasterIdLst>
  <p:sldIdLst>
    <p:sldId id="287" r:id="rId3"/>
    <p:sldId id="276" r:id="rId4"/>
    <p:sldId id="278" r:id="rId5"/>
    <p:sldId id="291" r:id="rId6"/>
    <p:sldId id="271" r:id="rId7"/>
    <p:sldId id="277" r:id="rId8"/>
    <p:sldId id="263" r:id="rId9"/>
    <p:sldId id="274" r:id="rId10"/>
    <p:sldId id="272" r:id="rId11"/>
    <p:sldId id="283" r:id="rId12"/>
    <p:sldId id="294" r:id="rId13"/>
    <p:sldId id="293" r:id="rId14"/>
    <p:sldId id="295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  <a:srgbClr val="8EC0B9"/>
    <a:srgbClr val="A472A8"/>
    <a:srgbClr val="383262"/>
    <a:srgbClr val="F55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C0ACE9B7-164C-4C82-8008-B37F4B1A493F}" type="datetimeFigureOut">
              <a:rPr lang="zh-CN" altLang="en-US" smtClean="0"/>
              <a:t>2023/9/5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4FC2C16-B175-4EF6-8273-EA68895BDF8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05745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64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828059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3136414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1301468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2901507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3996053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651071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41801664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18466486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5785692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0801543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5843002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29961810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31876618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1801683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45626778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40001296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64196069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6871401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9091861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8567974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7764061"/>
      </p:ext>
    </p:extLst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75679883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0644823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2546406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70225443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80886812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1765819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0101909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72751076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7280008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947644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1689479"/>
      </p:ext>
    </p:extLst>
  </p:cSld>
  <p:clrMapOvr>
    <a:masterClrMapping/>
  </p:clrMapOvr>
  <p:transition spd="slow"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59592978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8531094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29978038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7897097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25007927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21161632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21334643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9512157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92915033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6609637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93469018"/>
      </p:ext>
    </p:extLst>
  </p:cSld>
  <p:clrMapOvr>
    <a:masterClrMapping/>
  </p:clrMapOvr>
  <p:transition spd="slow"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55490331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5109737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26579297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91829313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6745655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2145570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15065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21645223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40366663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039808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26494283"/>
      </p:ext>
    </p:extLst>
  </p:cSld>
  <p:clrMapOvr>
    <a:masterClrMapping/>
  </p:clrMapOvr>
  <p:transition spd="slow"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3219976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7296233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29036587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6813235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0111648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8261394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36064769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550838297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81044044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8260990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00291364"/>
      </p:ext>
    </p:extLst>
  </p:cSld>
  <p:clrMapOvr>
    <a:masterClrMapping/>
  </p:clrMapOvr>
  <p:transition spd="slow"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554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2023/9/5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7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2023/9/5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92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50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92374487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91722700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  <p:sldLayoutId id="2147483718" r:id="rId69"/>
    <p:sldLayoutId id="2147483723" r:id="rId70"/>
  </p:sldLayoutIdLst>
  <p:transition spd="slow" advClick="0" advTm="0">
    <p:fade/>
  </p:transition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94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Maibenben\Desktop\bdz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9224" y="-46094"/>
            <a:ext cx="13910447" cy="7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 rot="766677">
            <a:off x="3903880" y="371041"/>
            <a:ext cx="5008780" cy="6991168"/>
            <a:chOff x="3903880" y="371041"/>
            <a:chExt cx="5008780" cy="6991168"/>
          </a:xfrm>
        </p:grpSpPr>
        <p:sp>
          <p:nvSpPr>
            <p:cNvPr id="11" name="等腰三角形 10"/>
            <p:cNvSpPr/>
            <p:nvPr/>
          </p:nvSpPr>
          <p:spPr>
            <a:xfrm rot="6684861">
              <a:off x="3512448" y="2077883"/>
              <a:ext cx="5675758" cy="4892894"/>
            </a:xfrm>
            <a:prstGeom prst="triangle">
              <a:avLst/>
            </a:prstGeom>
            <a:noFill/>
            <a:ln>
              <a:solidFill>
                <a:srgbClr val="415162">
                  <a:alpha val="1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2700000">
              <a:off x="3628334" y="762473"/>
              <a:ext cx="5675758" cy="4892894"/>
            </a:xfrm>
            <a:prstGeom prst="triangle">
              <a:avLst/>
            </a:prstGeom>
            <a:no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3721284" y="1121788"/>
            <a:ext cx="4749948" cy="4749940"/>
          </a:xfrm>
          <a:custGeom>
            <a:avLst/>
            <a:gdLst/>
            <a:ahLst/>
            <a:cxnLst/>
            <a:rect l="0" t="0" r="0" b="0"/>
            <a:pathLst>
              <a:path w="3423352" h="3423352">
                <a:moveTo>
                  <a:pt x="0" y="1711672"/>
                </a:moveTo>
                <a:cubicBezTo>
                  <a:pt x="0" y="766346"/>
                  <a:pt x="766346" y="0"/>
                  <a:pt x="1711672" y="0"/>
                </a:cubicBezTo>
                <a:cubicBezTo>
                  <a:pt x="2657006" y="0"/>
                  <a:pt x="3423352" y="766346"/>
                  <a:pt x="3423352" y="1711672"/>
                </a:cubicBezTo>
                <a:cubicBezTo>
                  <a:pt x="3423352" y="2657006"/>
                  <a:pt x="2657006" y="3423352"/>
                  <a:pt x="1711672" y="3423352"/>
                </a:cubicBezTo>
                <a:cubicBezTo>
                  <a:pt x="766346" y="3423352"/>
                  <a:pt x="0" y="2657006"/>
                  <a:pt x="0" y="171167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bevel/>
          </a:ln>
          <a:effectLst>
            <a:outerShdw blurRad="292100"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519687" y="920190"/>
            <a:ext cx="5133445" cy="5133439"/>
          </a:xfrm>
          <a:custGeom>
            <a:avLst/>
            <a:gdLst/>
            <a:ahLst/>
            <a:cxnLst/>
            <a:rect l="0" t="0" r="0" b="0"/>
            <a:pathLst>
              <a:path w="3423352" h="3423352">
                <a:moveTo>
                  <a:pt x="0" y="1711672"/>
                </a:moveTo>
                <a:cubicBezTo>
                  <a:pt x="0" y="766346"/>
                  <a:pt x="766346" y="0"/>
                  <a:pt x="1711672" y="0"/>
                </a:cubicBezTo>
                <a:cubicBezTo>
                  <a:pt x="2657006" y="0"/>
                  <a:pt x="3423352" y="766346"/>
                  <a:pt x="3423352" y="1711672"/>
                </a:cubicBezTo>
                <a:cubicBezTo>
                  <a:pt x="3423352" y="2657006"/>
                  <a:pt x="2657006" y="3423352"/>
                  <a:pt x="1711672" y="3423352"/>
                </a:cubicBezTo>
                <a:cubicBezTo>
                  <a:pt x="766346" y="3423352"/>
                  <a:pt x="0" y="2657006"/>
                  <a:pt x="0" y="1711672"/>
                </a:cubicBezTo>
                <a:close/>
              </a:path>
            </a:pathLst>
          </a:custGeom>
          <a:noFill/>
          <a:ln w="25400" cap="flat">
            <a:solidFill>
              <a:schemeClr val="accent1">
                <a:lumMod val="20000"/>
                <a:lumOff val="80000"/>
              </a:schemeClr>
            </a:solidFill>
            <a:beve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46401" y="559745"/>
            <a:ext cx="6299198" cy="6195712"/>
            <a:chOff x="2946401" y="635945"/>
            <a:chExt cx="6299198" cy="619571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任意多边形 30"/>
            <p:cNvSpPr/>
            <p:nvPr/>
          </p:nvSpPr>
          <p:spPr>
            <a:xfrm rot="3198000">
              <a:off x="3170339" y="1940283"/>
              <a:ext cx="949490" cy="1397365"/>
            </a:xfrm>
            <a:custGeom>
              <a:avLst/>
              <a:gdLst>
                <a:gd name="connsiteX0" fmla="*/ 0 w 667469"/>
                <a:gd name="connsiteY0" fmla="*/ 488662 h 982315"/>
                <a:gd name="connsiteX1" fmla="*/ 335082 w 667469"/>
                <a:gd name="connsiteY1" fmla="*/ 0 h 982315"/>
                <a:gd name="connsiteX2" fmla="*/ 670163 w 667469"/>
                <a:gd name="connsiteY2" fmla="*/ 488662 h 982315"/>
                <a:gd name="connsiteX3" fmla="*/ 335082 w 667469"/>
                <a:gd name="connsiteY3" fmla="*/ 984306 h 98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667469" h="982315">
                  <a:moveTo>
                    <a:pt x="65302" y="0"/>
                  </a:moveTo>
                  <a:cubicBezTo>
                    <a:pt x="165156" y="370326"/>
                    <a:pt x="379257" y="693778"/>
                    <a:pt x="667469" y="930225"/>
                  </a:cubicBezTo>
                  <a:lnTo>
                    <a:pt x="623759" y="982315"/>
                  </a:lnTo>
                  <a:cubicBezTo>
                    <a:pt x="325399" y="737336"/>
                    <a:pt x="103675" y="402447"/>
                    <a:pt x="0" y="19056"/>
                  </a:cubicBezTo>
                  <a:lnTo>
                    <a:pt x="65302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7139638" y="3523067"/>
              <a:ext cx="1939633" cy="2777929"/>
            </a:xfrm>
            <a:custGeom>
              <a:avLst/>
              <a:gdLst>
                <a:gd name="connsiteX0" fmla="*/ 0 w 1363516"/>
                <a:gd name="connsiteY0" fmla="*/ 978500 h 1952820"/>
                <a:gd name="connsiteX1" fmla="*/ 680094 w 1363516"/>
                <a:gd name="connsiteY1" fmla="*/ 0 h 1952820"/>
                <a:gd name="connsiteX2" fmla="*/ 1360187 w 1363516"/>
                <a:gd name="connsiteY2" fmla="*/ 978500 h 1952820"/>
                <a:gd name="connsiteX3" fmla="*/ 680094 w 1363516"/>
                <a:gd name="connsiteY3" fmla="*/ 1950069 h 195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1363516" h="1952820">
                  <a:moveTo>
                    <a:pt x="882048" y="1379309"/>
                  </a:moveTo>
                  <a:cubicBezTo>
                    <a:pt x="646172" y="1651617"/>
                    <a:pt x="352045" y="1843608"/>
                    <a:pt x="34220" y="1952820"/>
                  </a:cubicBezTo>
                  <a:lnTo>
                    <a:pt x="0" y="1825110"/>
                  </a:lnTo>
                  <a:cubicBezTo>
                    <a:pt x="293220" y="1722700"/>
                    <a:pt x="564448" y="1544571"/>
                    <a:pt x="782390" y="1292980"/>
                  </a:cubicBezTo>
                  <a:cubicBezTo>
                    <a:pt x="1104850" y="920717"/>
                    <a:pt x="1251469" y="455934"/>
                    <a:pt x="1229520" y="0"/>
                  </a:cubicBezTo>
                  <a:lnTo>
                    <a:pt x="1361517" y="0"/>
                  </a:lnTo>
                  <a:cubicBezTo>
                    <a:pt x="1383390" y="486578"/>
                    <a:pt x="1226131" y="982095"/>
                    <a:pt x="882048" y="1379309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 rot="7800000">
              <a:off x="8577377" y="1751027"/>
              <a:ext cx="478608" cy="857836"/>
            </a:xfrm>
            <a:custGeom>
              <a:avLst/>
              <a:gdLst>
                <a:gd name="connsiteX0" fmla="*/ 0 w 336450"/>
                <a:gd name="connsiteY0" fmla="*/ 303845 h 603038"/>
                <a:gd name="connsiteX1" fmla="*/ 166817 w 336450"/>
                <a:gd name="connsiteY1" fmla="*/ 0 h 603038"/>
                <a:gd name="connsiteX2" fmla="*/ 333634 w 336450"/>
                <a:gd name="connsiteY2" fmla="*/ 303845 h 603038"/>
                <a:gd name="connsiteX3" fmla="*/ 166817 w 336450"/>
                <a:gd name="connsiteY3" fmla="*/ 601732 h 60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336450" h="603038">
                  <a:moveTo>
                    <a:pt x="238311" y="0"/>
                  </a:moveTo>
                  <a:lnTo>
                    <a:pt x="336450" y="56661"/>
                  </a:lnTo>
                  <a:cubicBezTo>
                    <a:pt x="230098" y="221965"/>
                    <a:pt x="154323" y="407130"/>
                    <a:pt x="115298" y="603038"/>
                  </a:cubicBezTo>
                  <a:lnTo>
                    <a:pt x="0" y="603038"/>
                  </a:lnTo>
                  <a:cubicBezTo>
                    <a:pt x="40087" y="386735"/>
                    <a:pt x="121909" y="182201"/>
                    <a:pt x="238311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4211184" y="5303937"/>
              <a:ext cx="3830800" cy="898369"/>
            </a:xfrm>
            <a:custGeom>
              <a:avLst/>
              <a:gdLst>
                <a:gd name="connsiteX0" fmla="*/ 0 w 2692961"/>
                <a:gd name="connsiteY0" fmla="*/ 312846 h 631532"/>
                <a:gd name="connsiteX1" fmla="*/ 1346484 w 2692961"/>
                <a:gd name="connsiteY1" fmla="*/ 0 h 631532"/>
                <a:gd name="connsiteX2" fmla="*/ 2692961 w 2692961"/>
                <a:gd name="connsiteY2" fmla="*/ 312846 h 631532"/>
                <a:gd name="connsiteX3" fmla="*/ 1346484 w 2692961"/>
                <a:gd name="connsiteY3" fmla="*/ 632645 h 63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692961" h="631532">
                  <a:moveTo>
                    <a:pt x="1356881" y="631532"/>
                  </a:moveTo>
                  <a:cubicBezTo>
                    <a:pt x="821712" y="631532"/>
                    <a:pt x="339329" y="403634"/>
                    <a:pt x="0" y="38840"/>
                  </a:cubicBezTo>
                  <a:lnTo>
                    <a:pt x="55987" y="0"/>
                  </a:lnTo>
                  <a:cubicBezTo>
                    <a:pt x="382681" y="347258"/>
                    <a:pt x="844702" y="563817"/>
                    <a:pt x="1356881" y="563817"/>
                  </a:cubicBezTo>
                  <a:cubicBezTo>
                    <a:pt x="1859902" y="563817"/>
                    <a:pt x="2314542" y="354934"/>
                    <a:pt x="2640118" y="18505"/>
                  </a:cubicBezTo>
                  <a:lnTo>
                    <a:pt x="2692961" y="60844"/>
                  </a:lnTo>
                  <a:cubicBezTo>
                    <a:pt x="2354868" y="412775"/>
                    <a:pt x="1881213" y="631532"/>
                    <a:pt x="1356881" y="631532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312195" y="877565"/>
              <a:ext cx="2504484" cy="2726285"/>
            </a:xfrm>
            <a:custGeom>
              <a:avLst/>
              <a:gdLst>
                <a:gd name="connsiteX0" fmla="*/ 0 w 1760593"/>
                <a:gd name="connsiteY0" fmla="*/ 958261 h 1916515"/>
                <a:gd name="connsiteX1" fmla="*/ 880293 w 1760593"/>
                <a:gd name="connsiteY1" fmla="*/ 0 h 1916515"/>
                <a:gd name="connsiteX2" fmla="*/ 1763200 w 1760593"/>
                <a:gd name="connsiteY2" fmla="*/ 958261 h 1916515"/>
                <a:gd name="connsiteX3" fmla="*/ 880293 w 1760593"/>
                <a:gd name="connsiteY3" fmla="*/ 1916515 h 191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1760593" h="1916515">
                  <a:moveTo>
                    <a:pt x="1760593" y="1876197"/>
                  </a:moveTo>
                  <a:cubicBezTo>
                    <a:pt x="1760593" y="1889672"/>
                    <a:pt x="1760593" y="1903108"/>
                    <a:pt x="1760593" y="1916515"/>
                  </a:cubicBezTo>
                  <a:lnTo>
                    <a:pt x="1692269" y="1916515"/>
                  </a:lnTo>
                  <a:cubicBezTo>
                    <a:pt x="1692558" y="1903116"/>
                    <a:pt x="1692710" y="1889672"/>
                    <a:pt x="1692710" y="1876197"/>
                  </a:cubicBezTo>
                  <a:cubicBezTo>
                    <a:pt x="1692710" y="917708"/>
                    <a:pt x="948518" y="133029"/>
                    <a:pt x="6417" y="68452"/>
                  </a:cubicBezTo>
                  <a:lnTo>
                    <a:pt x="0" y="0"/>
                  </a:lnTo>
                  <a:cubicBezTo>
                    <a:pt x="982657" y="61555"/>
                    <a:pt x="1760593" y="878028"/>
                    <a:pt x="1760593" y="1876197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540482" y="635945"/>
              <a:ext cx="3268619" cy="653593"/>
            </a:xfrm>
            <a:custGeom>
              <a:avLst/>
              <a:gdLst>
                <a:gd name="connsiteX0" fmla="*/ 0 w 2297761"/>
                <a:gd name="connsiteY0" fmla="*/ 231330 h 459461"/>
                <a:gd name="connsiteX1" fmla="*/ 1148884 w 2297761"/>
                <a:gd name="connsiteY1" fmla="*/ 0 h 459461"/>
                <a:gd name="connsiteX2" fmla="*/ 2297761 w 2297761"/>
                <a:gd name="connsiteY2" fmla="*/ 231330 h 459461"/>
                <a:gd name="connsiteX3" fmla="*/ 1148884 w 2297761"/>
                <a:gd name="connsiteY3" fmla="*/ 457839 h 45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297761" h="459461">
                  <a:moveTo>
                    <a:pt x="1175766" y="0"/>
                  </a:moveTo>
                  <a:cubicBezTo>
                    <a:pt x="1608084" y="0"/>
                    <a:pt x="2001893" y="135671"/>
                    <a:pt x="2297761" y="358098"/>
                  </a:cubicBezTo>
                  <a:lnTo>
                    <a:pt x="2218995" y="422917"/>
                  </a:lnTo>
                  <a:cubicBezTo>
                    <a:pt x="1943335" y="217027"/>
                    <a:pt x="1577357" y="91568"/>
                    <a:pt x="1175766" y="91568"/>
                  </a:cubicBezTo>
                  <a:cubicBezTo>
                    <a:pt x="750933" y="91568"/>
                    <a:pt x="365951" y="231969"/>
                    <a:pt x="85592" y="459461"/>
                  </a:cubicBezTo>
                  <a:lnTo>
                    <a:pt x="0" y="400357"/>
                  </a:lnTo>
                  <a:cubicBezTo>
                    <a:pt x="301063" y="152974"/>
                    <a:pt x="716704" y="0"/>
                    <a:pt x="1175766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rot="13926000">
              <a:off x="2495867" y="4870551"/>
              <a:ext cx="3268616" cy="653595"/>
            </a:xfrm>
            <a:custGeom>
              <a:avLst/>
              <a:gdLst>
                <a:gd name="connsiteX0" fmla="*/ 0 w 2297761"/>
                <a:gd name="connsiteY0" fmla="*/ 231329 h 459461"/>
                <a:gd name="connsiteX1" fmla="*/ 1148877 w 2297761"/>
                <a:gd name="connsiteY1" fmla="*/ 0 h 459461"/>
                <a:gd name="connsiteX2" fmla="*/ 2297761 w 2297761"/>
                <a:gd name="connsiteY2" fmla="*/ 231329 h 459461"/>
                <a:gd name="connsiteX3" fmla="*/ 1148877 w 2297761"/>
                <a:gd name="connsiteY3" fmla="*/ 457838 h 45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297761" h="459461">
                  <a:moveTo>
                    <a:pt x="1175766" y="0"/>
                  </a:moveTo>
                  <a:cubicBezTo>
                    <a:pt x="1608084" y="0"/>
                    <a:pt x="2001893" y="135671"/>
                    <a:pt x="2297761" y="358098"/>
                  </a:cubicBezTo>
                  <a:lnTo>
                    <a:pt x="2218995" y="422917"/>
                  </a:lnTo>
                  <a:cubicBezTo>
                    <a:pt x="1943335" y="217027"/>
                    <a:pt x="1577350" y="91568"/>
                    <a:pt x="1175766" y="91568"/>
                  </a:cubicBezTo>
                  <a:cubicBezTo>
                    <a:pt x="750933" y="91568"/>
                    <a:pt x="365951" y="231968"/>
                    <a:pt x="85592" y="459461"/>
                  </a:cubicBezTo>
                  <a:lnTo>
                    <a:pt x="0" y="400357"/>
                  </a:lnTo>
                  <a:cubicBezTo>
                    <a:pt x="301062" y="152974"/>
                    <a:pt x="716704" y="0"/>
                    <a:pt x="1175766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文本框 13"/>
          <p:cNvSpPr txBox="1"/>
          <p:nvPr/>
        </p:nvSpPr>
        <p:spPr>
          <a:xfrm>
            <a:off x="3025191" y="4719295"/>
            <a:ext cx="6299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smtClean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2023/24</a:t>
            </a:r>
            <a:endParaRPr lang="zh-CN" altLang="en-US" sz="5400" b="1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26" name="Picture 2" descr="Business Doctoral Association word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96" y="2074611"/>
            <a:ext cx="3619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" r="-24803" b="19296"/>
          <a:stretch/>
        </p:blipFill>
        <p:spPr>
          <a:xfrm>
            <a:off x="1423334" y="392062"/>
            <a:ext cx="11462073" cy="5992835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2742"/>
          <a:stretch/>
        </p:blipFill>
        <p:spPr>
          <a:xfrm>
            <a:off x="1765299" y="327326"/>
            <a:ext cx="8435680" cy="58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752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Maibenben\Desktop\bdz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9224" y="-38143"/>
            <a:ext cx="13910447" cy="7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 rot="766677">
            <a:off x="3903880" y="371041"/>
            <a:ext cx="5008780" cy="6991168"/>
            <a:chOff x="3903880" y="371041"/>
            <a:chExt cx="5008780" cy="6991168"/>
          </a:xfrm>
        </p:grpSpPr>
        <p:sp>
          <p:nvSpPr>
            <p:cNvPr id="11" name="等腰三角形 10"/>
            <p:cNvSpPr/>
            <p:nvPr/>
          </p:nvSpPr>
          <p:spPr>
            <a:xfrm rot="6684861">
              <a:off x="3512448" y="2077883"/>
              <a:ext cx="5675758" cy="4892894"/>
            </a:xfrm>
            <a:prstGeom prst="triangle">
              <a:avLst/>
            </a:prstGeom>
            <a:noFill/>
            <a:ln>
              <a:solidFill>
                <a:srgbClr val="415162">
                  <a:alpha val="1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2700000">
              <a:off x="3628334" y="762473"/>
              <a:ext cx="5675758" cy="4892894"/>
            </a:xfrm>
            <a:prstGeom prst="triangle">
              <a:avLst/>
            </a:prstGeom>
            <a:no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3721284" y="1121788"/>
            <a:ext cx="4749948" cy="4749940"/>
          </a:xfrm>
          <a:custGeom>
            <a:avLst/>
            <a:gdLst/>
            <a:ahLst/>
            <a:cxnLst/>
            <a:rect l="0" t="0" r="0" b="0"/>
            <a:pathLst>
              <a:path w="3423352" h="3423352">
                <a:moveTo>
                  <a:pt x="0" y="1711672"/>
                </a:moveTo>
                <a:cubicBezTo>
                  <a:pt x="0" y="766346"/>
                  <a:pt x="766346" y="0"/>
                  <a:pt x="1711672" y="0"/>
                </a:cubicBezTo>
                <a:cubicBezTo>
                  <a:pt x="2657006" y="0"/>
                  <a:pt x="3423352" y="766346"/>
                  <a:pt x="3423352" y="1711672"/>
                </a:cubicBezTo>
                <a:cubicBezTo>
                  <a:pt x="3423352" y="2657006"/>
                  <a:pt x="2657006" y="3423352"/>
                  <a:pt x="1711672" y="3423352"/>
                </a:cubicBezTo>
                <a:cubicBezTo>
                  <a:pt x="766346" y="3423352"/>
                  <a:pt x="0" y="2657006"/>
                  <a:pt x="0" y="171167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bevel/>
          </a:ln>
          <a:effectLst>
            <a:outerShdw blurRad="292100"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519687" y="920190"/>
            <a:ext cx="5133445" cy="5133439"/>
          </a:xfrm>
          <a:custGeom>
            <a:avLst/>
            <a:gdLst/>
            <a:ahLst/>
            <a:cxnLst/>
            <a:rect l="0" t="0" r="0" b="0"/>
            <a:pathLst>
              <a:path w="3423352" h="3423352">
                <a:moveTo>
                  <a:pt x="0" y="1711672"/>
                </a:moveTo>
                <a:cubicBezTo>
                  <a:pt x="0" y="766346"/>
                  <a:pt x="766346" y="0"/>
                  <a:pt x="1711672" y="0"/>
                </a:cubicBezTo>
                <a:cubicBezTo>
                  <a:pt x="2657006" y="0"/>
                  <a:pt x="3423352" y="766346"/>
                  <a:pt x="3423352" y="1711672"/>
                </a:cubicBezTo>
                <a:cubicBezTo>
                  <a:pt x="3423352" y="2657006"/>
                  <a:pt x="2657006" y="3423352"/>
                  <a:pt x="1711672" y="3423352"/>
                </a:cubicBezTo>
                <a:cubicBezTo>
                  <a:pt x="766346" y="3423352"/>
                  <a:pt x="0" y="2657006"/>
                  <a:pt x="0" y="1711672"/>
                </a:cubicBezTo>
                <a:close/>
              </a:path>
            </a:pathLst>
          </a:custGeom>
          <a:noFill/>
          <a:ln w="25400" cap="flat">
            <a:solidFill>
              <a:schemeClr val="accent1">
                <a:lumMod val="20000"/>
                <a:lumOff val="80000"/>
              </a:schemeClr>
            </a:solidFill>
            <a:beve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46401" y="559745"/>
            <a:ext cx="6299198" cy="6195712"/>
            <a:chOff x="2946401" y="635945"/>
            <a:chExt cx="6299198" cy="619571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任意多边形 30"/>
            <p:cNvSpPr/>
            <p:nvPr/>
          </p:nvSpPr>
          <p:spPr>
            <a:xfrm rot="3198000">
              <a:off x="3170339" y="1940283"/>
              <a:ext cx="949490" cy="1397365"/>
            </a:xfrm>
            <a:custGeom>
              <a:avLst/>
              <a:gdLst>
                <a:gd name="connsiteX0" fmla="*/ 0 w 667469"/>
                <a:gd name="connsiteY0" fmla="*/ 488662 h 982315"/>
                <a:gd name="connsiteX1" fmla="*/ 335082 w 667469"/>
                <a:gd name="connsiteY1" fmla="*/ 0 h 982315"/>
                <a:gd name="connsiteX2" fmla="*/ 670163 w 667469"/>
                <a:gd name="connsiteY2" fmla="*/ 488662 h 982315"/>
                <a:gd name="connsiteX3" fmla="*/ 335082 w 667469"/>
                <a:gd name="connsiteY3" fmla="*/ 984306 h 98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667469" h="982315">
                  <a:moveTo>
                    <a:pt x="65302" y="0"/>
                  </a:moveTo>
                  <a:cubicBezTo>
                    <a:pt x="165156" y="370326"/>
                    <a:pt x="379257" y="693778"/>
                    <a:pt x="667469" y="930225"/>
                  </a:cubicBezTo>
                  <a:lnTo>
                    <a:pt x="623759" y="982315"/>
                  </a:lnTo>
                  <a:cubicBezTo>
                    <a:pt x="325399" y="737336"/>
                    <a:pt x="103675" y="402447"/>
                    <a:pt x="0" y="19056"/>
                  </a:cubicBezTo>
                  <a:lnTo>
                    <a:pt x="65302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7139638" y="3523067"/>
              <a:ext cx="1939633" cy="2777929"/>
            </a:xfrm>
            <a:custGeom>
              <a:avLst/>
              <a:gdLst>
                <a:gd name="connsiteX0" fmla="*/ 0 w 1363516"/>
                <a:gd name="connsiteY0" fmla="*/ 978500 h 1952820"/>
                <a:gd name="connsiteX1" fmla="*/ 680094 w 1363516"/>
                <a:gd name="connsiteY1" fmla="*/ 0 h 1952820"/>
                <a:gd name="connsiteX2" fmla="*/ 1360187 w 1363516"/>
                <a:gd name="connsiteY2" fmla="*/ 978500 h 1952820"/>
                <a:gd name="connsiteX3" fmla="*/ 680094 w 1363516"/>
                <a:gd name="connsiteY3" fmla="*/ 1950069 h 195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1363516" h="1952820">
                  <a:moveTo>
                    <a:pt x="882048" y="1379309"/>
                  </a:moveTo>
                  <a:cubicBezTo>
                    <a:pt x="646172" y="1651617"/>
                    <a:pt x="352045" y="1843608"/>
                    <a:pt x="34220" y="1952820"/>
                  </a:cubicBezTo>
                  <a:lnTo>
                    <a:pt x="0" y="1825110"/>
                  </a:lnTo>
                  <a:cubicBezTo>
                    <a:pt x="293220" y="1722700"/>
                    <a:pt x="564448" y="1544571"/>
                    <a:pt x="782390" y="1292980"/>
                  </a:cubicBezTo>
                  <a:cubicBezTo>
                    <a:pt x="1104850" y="920717"/>
                    <a:pt x="1251469" y="455934"/>
                    <a:pt x="1229520" y="0"/>
                  </a:cubicBezTo>
                  <a:lnTo>
                    <a:pt x="1361517" y="0"/>
                  </a:lnTo>
                  <a:cubicBezTo>
                    <a:pt x="1383390" y="486578"/>
                    <a:pt x="1226131" y="982095"/>
                    <a:pt x="882048" y="1379309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 rot="7800000">
              <a:off x="8577377" y="1751027"/>
              <a:ext cx="478608" cy="857836"/>
            </a:xfrm>
            <a:custGeom>
              <a:avLst/>
              <a:gdLst>
                <a:gd name="connsiteX0" fmla="*/ 0 w 336450"/>
                <a:gd name="connsiteY0" fmla="*/ 303845 h 603038"/>
                <a:gd name="connsiteX1" fmla="*/ 166817 w 336450"/>
                <a:gd name="connsiteY1" fmla="*/ 0 h 603038"/>
                <a:gd name="connsiteX2" fmla="*/ 333634 w 336450"/>
                <a:gd name="connsiteY2" fmla="*/ 303845 h 603038"/>
                <a:gd name="connsiteX3" fmla="*/ 166817 w 336450"/>
                <a:gd name="connsiteY3" fmla="*/ 601732 h 60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336450" h="603038">
                  <a:moveTo>
                    <a:pt x="238311" y="0"/>
                  </a:moveTo>
                  <a:lnTo>
                    <a:pt x="336450" y="56661"/>
                  </a:lnTo>
                  <a:cubicBezTo>
                    <a:pt x="230098" y="221965"/>
                    <a:pt x="154323" y="407130"/>
                    <a:pt x="115298" y="603038"/>
                  </a:cubicBezTo>
                  <a:lnTo>
                    <a:pt x="0" y="603038"/>
                  </a:lnTo>
                  <a:cubicBezTo>
                    <a:pt x="40087" y="386735"/>
                    <a:pt x="121909" y="182201"/>
                    <a:pt x="238311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4211184" y="5303937"/>
              <a:ext cx="3830800" cy="898369"/>
            </a:xfrm>
            <a:custGeom>
              <a:avLst/>
              <a:gdLst>
                <a:gd name="connsiteX0" fmla="*/ 0 w 2692961"/>
                <a:gd name="connsiteY0" fmla="*/ 312846 h 631532"/>
                <a:gd name="connsiteX1" fmla="*/ 1346484 w 2692961"/>
                <a:gd name="connsiteY1" fmla="*/ 0 h 631532"/>
                <a:gd name="connsiteX2" fmla="*/ 2692961 w 2692961"/>
                <a:gd name="connsiteY2" fmla="*/ 312846 h 631532"/>
                <a:gd name="connsiteX3" fmla="*/ 1346484 w 2692961"/>
                <a:gd name="connsiteY3" fmla="*/ 632645 h 63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692961" h="631532">
                  <a:moveTo>
                    <a:pt x="1356881" y="631532"/>
                  </a:moveTo>
                  <a:cubicBezTo>
                    <a:pt x="821712" y="631532"/>
                    <a:pt x="339329" y="403634"/>
                    <a:pt x="0" y="38840"/>
                  </a:cubicBezTo>
                  <a:lnTo>
                    <a:pt x="55987" y="0"/>
                  </a:lnTo>
                  <a:cubicBezTo>
                    <a:pt x="382681" y="347258"/>
                    <a:pt x="844702" y="563817"/>
                    <a:pt x="1356881" y="563817"/>
                  </a:cubicBezTo>
                  <a:cubicBezTo>
                    <a:pt x="1859902" y="563817"/>
                    <a:pt x="2314542" y="354934"/>
                    <a:pt x="2640118" y="18505"/>
                  </a:cubicBezTo>
                  <a:lnTo>
                    <a:pt x="2692961" y="60844"/>
                  </a:lnTo>
                  <a:cubicBezTo>
                    <a:pt x="2354868" y="412775"/>
                    <a:pt x="1881213" y="631532"/>
                    <a:pt x="1356881" y="631532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312195" y="877565"/>
              <a:ext cx="2504484" cy="2726285"/>
            </a:xfrm>
            <a:custGeom>
              <a:avLst/>
              <a:gdLst>
                <a:gd name="connsiteX0" fmla="*/ 0 w 1760593"/>
                <a:gd name="connsiteY0" fmla="*/ 958261 h 1916515"/>
                <a:gd name="connsiteX1" fmla="*/ 880293 w 1760593"/>
                <a:gd name="connsiteY1" fmla="*/ 0 h 1916515"/>
                <a:gd name="connsiteX2" fmla="*/ 1763200 w 1760593"/>
                <a:gd name="connsiteY2" fmla="*/ 958261 h 1916515"/>
                <a:gd name="connsiteX3" fmla="*/ 880293 w 1760593"/>
                <a:gd name="connsiteY3" fmla="*/ 1916515 h 191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1760593" h="1916515">
                  <a:moveTo>
                    <a:pt x="1760593" y="1876197"/>
                  </a:moveTo>
                  <a:cubicBezTo>
                    <a:pt x="1760593" y="1889672"/>
                    <a:pt x="1760593" y="1903108"/>
                    <a:pt x="1760593" y="1916515"/>
                  </a:cubicBezTo>
                  <a:lnTo>
                    <a:pt x="1692269" y="1916515"/>
                  </a:lnTo>
                  <a:cubicBezTo>
                    <a:pt x="1692558" y="1903116"/>
                    <a:pt x="1692710" y="1889672"/>
                    <a:pt x="1692710" y="1876197"/>
                  </a:cubicBezTo>
                  <a:cubicBezTo>
                    <a:pt x="1692710" y="917708"/>
                    <a:pt x="948518" y="133029"/>
                    <a:pt x="6417" y="68452"/>
                  </a:cubicBezTo>
                  <a:lnTo>
                    <a:pt x="0" y="0"/>
                  </a:lnTo>
                  <a:cubicBezTo>
                    <a:pt x="982657" y="61555"/>
                    <a:pt x="1760593" y="878028"/>
                    <a:pt x="1760593" y="1876197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540482" y="635945"/>
              <a:ext cx="3268619" cy="653593"/>
            </a:xfrm>
            <a:custGeom>
              <a:avLst/>
              <a:gdLst>
                <a:gd name="connsiteX0" fmla="*/ 0 w 2297761"/>
                <a:gd name="connsiteY0" fmla="*/ 231330 h 459461"/>
                <a:gd name="connsiteX1" fmla="*/ 1148884 w 2297761"/>
                <a:gd name="connsiteY1" fmla="*/ 0 h 459461"/>
                <a:gd name="connsiteX2" fmla="*/ 2297761 w 2297761"/>
                <a:gd name="connsiteY2" fmla="*/ 231330 h 459461"/>
                <a:gd name="connsiteX3" fmla="*/ 1148884 w 2297761"/>
                <a:gd name="connsiteY3" fmla="*/ 457839 h 45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297761" h="459461">
                  <a:moveTo>
                    <a:pt x="1175766" y="0"/>
                  </a:moveTo>
                  <a:cubicBezTo>
                    <a:pt x="1608084" y="0"/>
                    <a:pt x="2001893" y="135671"/>
                    <a:pt x="2297761" y="358098"/>
                  </a:cubicBezTo>
                  <a:lnTo>
                    <a:pt x="2218995" y="422917"/>
                  </a:lnTo>
                  <a:cubicBezTo>
                    <a:pt x="1943335" y="217027"/>
                    <a:pt x="1577357" y="91568"/>
                    <a:pt x="1175766" y="91568"/>
                  </a:cubicBezTo>
                  <a:cubicBezTo>
                    <a:pt x="750933" y="91568"/>
                    <a:pt x="365951" y="231969"/>
                    <a:pt x="85592" y="459461"/>
                  </a:cubicBezTo>
                  <a:lnTo>
                    <a:pt x="0" y="400357"/>
                  </a:lnTo>
                  <a:cubicBezTo>
                    <a:pt x="301063" y="152974"/>
                    <a:pt x="716704" y="0"/>
                    <a:pt x="1175766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rot="13926000">
              <a:off x="2495867" y="4870551"/>
              <a:ext cx="3268616" cy="653595"/>
            </a:xfrm>
            <a:custGeom>
              <a:avLst/>
              <a:gdLst>
                <a:gd name="connsiteX0" fmla="*/ 0 w 2297761"/>
                <a:gd name="connsiteY0" fmla="*/ 231329 h 459461"/>
                <a:gd name="connsiteX1" fmla="*/ 1148877 w 2297761"/>
                <a:gd name="connsiteY1" fmla="*/ 0 h 459461"/>
                <a:gd name="connsiteX2" fmla="*/ 2297761 w 2297761"/>
                <a:gd name="connsiteY2" fmla="*/ 231329 h 459461"/>
                <a:gd name="connsiteX3" fmla="*/ 1148877 w 2297761"/>
                <a:gd name="connsiteY3" fmla="*/ 457838 h 45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297761" h="459461">
                  <a:moveTo>
                    <a:pt x="1175766" y="0"/>
                  </a:moveTo>
                  <a:cubicBezTo>
                    <a:pt x="1608084" y="0"/>
                    <a:pt x="2001893" y="135671"/>
                    <a:pt x="2297761" y="358098"/>
                  </a:cubicBezTo>
                  <a:lnTo>
                    <a:pt x="2218995" y="422917"/>
                  </a:lnTo>
                  <a:cubicBezTo>
                    <a:pt x="1943335" y="217027"/>
                    <a:pt x="1577350" y="91568"/>
                    <a:pt x="1175766" y="91568"/>
                  </a:cubicBezTo>
                  <a:cubicBezTo>
                    <a:pt x="750933" y="91568"/>
                    <a:pt x="365951" y="231968"/>
                    <a:pt x="85592" y="459461"/>
                  </a:cubicBezTo>
                  <a:lnTo>
                    <a:pt x="0" y="400357"/>
                  </a:lnTo>
                  <a:cubicBezTo>
                    <a:pt x="301062" y="152974"/>
                    <a:pt x="716704" y="0"/>
                    <a:pt x="1175766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文本框 13"/>
          <p:cNvSpPr txBox="1"/>
          <p:nvPr/>
        </p:nvSpPr>
        <p:spPr>
          <a:xfrm>
            <a:off x="3025191" y="1950635"/>
            <a:ext cx="62992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5400">
                <a:solidFill>
                  <a:schemeClr val="tx2">
                    <a:lumMod val="50000"/>
                  </a:schemeClr>
                </a:solidFill>
                <a:latin typeface="汉真广标" pitchFamily="49" charset="-122"/>
                <a:ea typeface="汉真广标" pitchFamily="49" charset="-122"/>
              </a:defRPr>
            </a:lvl1pPr>
          </a:lstStyle>
          <a:p>
            <a:r>
              <a:rPr lang="en-US" altLang="zh-CN" b="1" dirty="0" smtClean="0">
                <a:latin typeface="+mn-lt"/>
                <a:ea typeface="+mn-ea"/>
                <a:cs typeface="+mn-ea"/>
                <a:sym typeface="+mn-lt"/>
              </a:rPr>
              <a:t>Thanks!</a:t>
            </a:r>
          </a:p>
          <a:p>
            <a:endParaRPr lang="en-US" altLang="zh-CN" b="1" dirty="0" smtClean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b="1" dirty="0" smtClean="0">
                <a:latin typeface="+mn-lt"/>
                <a:ea typeface="+mn-ea"/>
                <a:cs typeface="+mn-ea"/>
                <a:sym typeface="+mn-lt"/>
              </a:rPr>
              <a:t>Any other concerns?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文本框 16"/>
          <p:cNvSpPr txBox="1"/>
          <p:nvPr/>
        </p:nvSpPr>
        <p:spPr>
          <a:xfrm>
            <a:off x="5391977" y="6703974"/>
            <a:ext cx="1841924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2023/24 BDA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ibenben\Desktop\bdz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9224" y="-46094"/>
            <a:ext cx="13910447" cy="7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317769-F3E3-BC8B-5C2B-AAAB561B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82" y="3555961"/>
            <a:ext cx="8790624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Walking Tour!</a:t>
            </a:r>
          </a:p>
        </p:txBody>
      </p:sp>
      <p:pic>
        <p:nvPicPr>
          <p:cNvPr id="6" name="Graphic 5" descr="Footprints">
            <a:extLst>
              <a:ext uri="{FF2B5EF4-FFF2-40B4-BE49-F238E27FC236}">
                <a16:creationId xmlns:a16="http://schemas.microsoft.com/office/drawing/2014/main" id="{1DA21903-1659-5842-5528-3D942741B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7644" y="1069623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99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601" y="2296383"/>
            <a:ext cx="1132617" cy="1132617"/>
          </a:xfrm>
          <a:custGeom>
            <a:avLst/>
            <a:gdLst>
              <a:gd name="connsiteX0" fmla="*/ 595085 w 1190170"/>
              <a:gd name="connsiteY0" fmla="*/ 0 h 1190170"/>
              <a:gd name="connsiteX1" fmla="*/ 1190170 w 1190170"/>
              <a:gd name="connsiteY1" fmla="*/ 595085 h 1190170"/>
              <a:gd name="connsiteX2" fmla="*/ 595085 w 1190170"/>
              <a:gd name="connsiteY2" fmla="*/ 1190170 h 1190170"/>
              <a:gd name="connsiteX3" fmla="*/ 0 w 1190170"/>
              <a:gd name="connsiteY3" fmla="*/ 595085 h 1190170"/>
              <a:gd name="connsiteX4" fmla="*/ 595085 w 1190170"/>
              <a:gd name="connsiteY4" fmla="*/ 0 h 11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170" h="1190170">
                <a:moveTo>
                  <a:pt x="595085" y="0"/>
                </a:moveTo>
                <a:cubicBezTo>
                  <a:pt x="923741" y="0"/>
                  <a:pt x="1190170" y="266429"/>
                  <a:pt x="1190170" y="595085"/>
                </a:cubicBezTo>
                <a:cubicBezTo>
                  <a:pt x="1190170" y="923741"/>
                  <a:pt x="923741" y="1190170"/>
                  <a:pt x="595085" y="1190170"/>
                </a:cubicBezTo>
                <a:cubicBezTo>
                  <a:pt x="266429" y="1190170"/>
                  <a:pt x="0" y="923741"/>
                  <a:pt x="0" y="595085"/>
                </a:cubicBezTo>
                <a:cubicBezTo>
                  <a:pt x="0" y="266429"/>
                  <a:pt x="266429" y="0"/>
                  <a:pt x="595085" y="0"/>
                </a:cubicBezTo>
                <a:close/>
              </a:path>
            </a:pathLst>
          </a:custGeom>
          <a:solidFill>
            <a:srgbClr val="357879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044" y="3913999"/>
            <a:ext cx="1740367" cy="1741475"/>
          </a:xfrm>
          <a:custGeom>
            <a:avLst/>
            <a:gdLst>
              <a:gd name="connsiteX0" fmla="*/ 883558 w 1767116"/>
              <a:gd name="connsiteY0" fmla="*/ 0 h 1767116"/>
              <a:gd name="connsiteX1" fmla="*/ 1767116 w 1767116"/>
              <a:gd name="connsiteY1" fmla="*/ 883558 h 1767116"/>
              <a:gd name="connsiteX2" fmla="*/ 883558 w 1767116"/>
              <a:gd name="connsiteY2" fmla="*/ 1767116 h 1767116"/>
              <a:gd name="connsiteX3" fmla="*/ 0 w 1767116"/>
              <a:gd name="connsiteY3" fmla="*/ 883558 h 1767116"/>
              <a:gd name="connsiteX4" fmla="*/ 883558 w 1767116"/>
              <a:gd name="connsiteY4" fmla="*/ 0 h 17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116" h="1767116">
                <a:moveTo>
                  <a:pt x="883558" y="0"/>
                </a:moveTo>
                <a:cubicBezTo>
                  <a:pt x="1371534" y="0"/>
                  <a:pt x="1767116" y="395582"/>
                  <a:pt x="1767116" y="883558"/>
                </a:cubicBezTo>
                <a:cubicBezTo>
                  <a:pt x="1767116" y="1371534"/>
                  <a:pt x="1371534" y="1767116"/>
                  <a:pt x="883558" y="1767116"/>
                </a:cubicBezTo>
                <a:cubicBezTo>
                  <a:pt x="395582" y="1767116"/>
                  <a:pt x="0" y="1371534"/>
                  <a:pt x="0" y="883558"/>
                </a:cubicBezTo>
                <a:cubicBezTo>
                  <a:pt x="0" y="395582"/>
                  <a:pt x="395582" y="0"/>
                  <a:pt x="883558" y="0"/>
                </a:cubicBezTo>
                <a:close/>
              </a:path>
            </a:pathLst>
          </a:custGeom>
          <a:solidFill>
            <a:srgbClr val="357879"/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248" y="1031846"/>
            <a:ext cx="2397154" cy="2397154"/>
          </a:xfrm>
          <a:custGeom>
            <a:avLst/>
            <a:gdLst>
              <a:gd name="connsiteX0" fmla="*/ 1306286 w 2612572"/>
              <a:gd name="connsiteY0" fmla="*/ 0 h 2612572"/>
              <a:gd name="connsiteX1" fmla="*/ 2612572 w 2612572"/>
              <a:gd name="connsiteY1" fmla="*/ 1306286 h 2612572"/>
              <a:gd name="connsiteX2" fmla="*/ 1306286 w 2612572"/>
              <a:gd name="connsiteY2" fmla="*/ 2612572 h 2612572"/>
              <a:gd name="connsiteX3" fmla="*/ 0 w 2612572"/>
              <a:gd name="connsiteY3" fmla="*/ 1306286 h 2612572"/>
              <a:gd name="connsiteX4" fmla="*/ 1306286 w 2612572"/>
              <a:gd name="connsiteY4" fmla="*/ 0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612572">
                <a:moveTo>
                  <a:pt x="1306286" y="0"/>
                </a:moveTo>
                <a:cubicBezTo>
                  <a:pt x="2027728" y="0"/>
                  <a:pt x="2612572" y="584844"/>
                  <a:pt x="2612572" y="1306286"/>
                </a:cubicBezTo>
                <a:cubicBezTo>
                  <a:pt x="2612572" y="2027728"/>
                  <a:pt x="2027728" y="2612572"/>
                  <a:pt x="1306286" y="2612572"/>
                </a:cubicBezTo>
                <a:cubicBezTo>
                  <a:pt x="584844" y="2612572"/>
                  <a:pt x="0" y="2027728"/>
                  <a:pt x="0" y="1306286"/>
                </a:cubicBezTo>
                <a:cubicBezTo>
                  <a:pt x="0" y="584844"/>
                  <a:pt x="584844" y="0"/>
                  <a:pt x="1306286" y="0"/>
                </a:cubicBezTo>
                <a:close/>
              </a:path>
            </a:pathLst>
          </a:custGeom>
          <a:solidFill>
            <a:srgbClr val="357879"/>
          </a:solidFill>
        </p:spPr>
      </p:pic>
      <p:sp>
        <p:nvSpPr>
          <p:cNvPr id="9" name="椭圆 8"/>
          <p:cNvSpPr/>
          <p:nvPr/>
        </p:nvSpPr>
        <p:spPr>
          <a:xfrm>
            <a:off x="9903228" y="3146290"/>
            <a:ext cx="755650" cy="75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325628" y="3592377"/>
            <a:ext cx="377825" cy="3778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504641" y="3981315"/>
            <a:ext cx="552450" cy="5508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090553" y="1622290"/>
            <a:ext cx="804863" cy="8048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35724" y="2056947"/>
            <a:ext cx="542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+mn-ea"/>
                <a:sym typeface="+mn-lt"/>
              </a:rPr>
              <a:t>Encompasses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+mn-ea"/>
                <a:sym typeface="+mn-lt"/>
              </a:rPr>
              <a:t>the PhD students and candidates in the Alberta School of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+mn-ea"/>
                <a:sym typeface="+mn-lt"/>
              </a:rPr>
              <a:t>Business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40480" y="2056908"/>
            <a:ext cx="400111" cy="4001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 Rounded MT Bold" panose="020F0704030504030204" pitchFamily="34" charset="0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35723" y="2872922"/>
            <a:ext cx="549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+mn-ea"/>
                <a:sym typeface="+mn-lt"/>
              </a:rPr>
              <a:t>Improve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+mn-ea"/>
                <a:sym typeface="+mn-lt"/>
              </a:rPr>
              <a:t>the overall quality and value of the Business PhD experience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40480" y="2873174"/>
            <a:ext cx="400111" cy="4001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 Rounded MT Bold" panose="020F0704030504030204" pitchFamily="34" charset="0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35724" y="3689532"/>
            <a:ext cx="555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+mn-ea"/>
                <a:sym typeface="+mn-lt"/>
              </a:rPr>
              <a:t>Represent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+mn-ea"/>
                <a:sym typeface="+mn-lt"/>
              </a:rPr>
              <a:t>the needs of students in the PhD program at the Alberta School of Business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0480" y="3689440"/>
            <a:ext cx="400111" cy="4001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 Rounded MT Bold" panose="020F0704030504030204" pitchFamily="34" charset="0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35724" y="4532177"/>
            <a:ext cx="549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+mn-ea"/>
                <a:sym typeface="+mn-lt"/>
              </a:rPr>
              <a:t>facilitate information-sharing about many facets of PhD student life on campus and in Edmonton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40480" y="4532176"/>
            <a:ext cx="400111" cy="4001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 Rounded MT Bold" panose="020F0704030504030204" pitchFamily="34" charset="0"/>
              <a:cs typeface="+mn-ea"/>
              <a:sym typeface="+mn-lt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7EF4F1B-8296-8650-37F1-C64EC89174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2" y="210227"/>
            <a:ext cx="3016701" cy="12766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auto">
          <a:xfrm rot="2700000">
            <a:off x="4668504" y="2313758"/>
            <a:ext cx="1579256" cy="1579960"/>
          </a:xfrm>
          <a:custGeom>
            <a:avLst/>
            <a:gdLst>
              <a:gd name="T0" fmla="*/ 580 w 1144"/>
              <a:gd name="T1" fmla="*/ 1135 h 1145"/>
              <a:gd name="T2" fmla="*/ 794 w 1144"/>
              <a:gd name="T3" fmla="*/ 981 h 1145"/>
              <a:gd name="T4" fmla="*/ 862 w 1144"/>
              <a:gd name="T5" fmla="*/ 1020 h 1145"/>
              <a:gd name="T6" fmla="*/ 895 w 1144"/>
              <a:gd name="T7" fmla="*/ 1104 h 1145"/>
              <a:gd name="T8" fmla="*/ 970 w 1144"/>
              <a:gd name="T9" fmla="*/ 1086 h 1145"/>
              <a:gd name="T10" fmla="*/ 1067 w 1144"/>
              <a:gd name="T11" fmla="*/ 945 h 1145"/>
              <a:gd name="T12" fmla="*/ 1053 w 1144"/>
              <a:gd name="T13" fmla="*/ 942 h 1145"/>
              <a:gd name="T14" fmla="*/ 989 w 1144"/>
              <a:gd name="T15" fmla="*/ 914 h 1145"/>
              <a:gd name="T16" fmla="*/ 957 w 1144"/>
              <a:gd name="T17" fmla="*/ 824 h 1145"/>
              <a:gd name="T18" fmla="*/ 1082 w 1144"/>
              <a:gd name="T19" fmla="*/ 631 h 1145"/>
              <a:gd name="T20" fmla="*/ 1144 w 1144"/>
              <a:gd name="T21" fmla="*/ 585 h 1145"/>
              <a:gd name="T22" fmla="*/ 1042 w 1144"/>
              <a:gd name="T23" fmla="*/ 344 h 1145"/>
              <a:gd name="T24" fmla="*/ 994 w 1144"/>
              <a:gd name="T25" fmla="*/ 323 h 1145"/>
              <a:gd name="T26" fmla="*/ 901 w 1144"/>
              <a:gd name="T27" fmla="*/ 387 h 1145"/>
              <a:gd name="T28" fmla="*/ 894 w 1144"/>
              <a:gd name="T29" fmla="*/ 395 h 1145"/>
              <a:gd name="T30" fmla="*/ 885 w 1144"/>
              <a:gd name="T31" fmla="*/ 430 h 1145"/>
              <a:gd name="T32" fmla="*/ 839 w 1144"/>
              <a:gd name="T33" fmla="*/ 480 h 1145"/>
              <a:gd name="T34" fmla="*/ 718 w 1144"/>
              <a:gd name="T35" fmla="*/ 451 h 1145"/>
              <a:gd name="T36" fmla="*/ 680 w 1144"/>
              <a:gd name="T37" fmla="*/ 340 h 1145"/>
              <a:gd name="T38" fmla="*/ 713 w 1144"/>
              <a:gd name="T39" fmla="*/ 278 h 1145"/>
              <a:gd name="T40" fmla="*/ 800 w 1144"/>
              <a:gd name="T41" fmla="*/ 237 h 1145"/>
              <a:gd name="T42" fmla="*/ 831 w 1144"/>
              <a:gd name="T43" fmla="*/ 184 h 1145"/>
              <a:gd name="T44" fmla="*/ 792 w 1144"/>
              <a:gd name="T45" fmla="*/ 108 h 1145"/>
              <a:gd name="T46" fmla="*/ 728 w 1144"/>
              <a:gd name="T47" fmla="*/ 57 h 1145"/>
              <a:gd name="T48" fmla="*/ 721 w 1144"/>
              <a:gd name="T49" fmla="*/ 52 h 1145"/>
              <a:gd name="T50" fmla="*/ 632 w 1144"/>
              <a:gd name="T51" fmla="*/ 22 h 1145"/>
              <a:gd name="T52" fmla="*/ 577 w 1144"/>
              <a:gd name="T53" fmla="*/ 3 h 1145"/>
              <a:gd name="T54" fmla="*/ 575 w 1144"/>
              <a:gd name="T55" fmla="*/ 0 h 1145"/>
              <a:gd name="T56" fmla="*/ 507 w 1144"/>
              <a:gd name="T57" fmla="*/ 64 h 1145"/>
              <a:gd name="T58" fmla="*/ 306 w 1144"/>
              <a:gd name="T59" fmla="*/ 180 h 1145"/>
              <a:gd name="T60" fmla="*/ 246 w 1144"/>
              <a:gd name="T61" fmla="*/ 67 h 1145"/>
              <a:gd name="T62" fmla="*/ 115 w 1144"/>
              <a:gd name="T63" fmla="*/ 107 h 1145"/>
              <a:gd name="T64" fmla="*/ 114 w 1144"/>
              <a:gd name="T65" fmla="*/ 239 h 1145"/>
              <a:gd name="T66" fmla="*/ 176 w 1144"/>
              <a:gd name="T67" fmla="*/ 342 h 1145"/>
              <a:gd name="T68" fmla="*/ 0 w 1144"/>
              <a:gd name="T69" fmla="*/ 561 h 1145"/>
              <a:gd name="T70" fmla="*/ 163 w 1144"/>
              <a:gd name="T71" fmla="*/ 795 h 1145"/>
              <a:gd name="T72" fmla="*/ 273 w 1144"/>
              <a:gd name="T73" fmla="*/ 743 h 1145"/>
              <a:gd name="T74" fmla="*/ 428 w 1144"/>
              <a:gd name="T75" fmla="*/ 667 h 1145"/>
              <a:gd name="T76" fmla="*/ 393 w 1144"/>
              <a:gd name="T77" fmla="*/ 851 h 1145"/>
              <a:gd name="T78" fmla="*/ 302 w 1144"/>
              <a:gd name="T79" fmla="*/ 968 h 1145"/>
              <a:gd name="T80" fmla="*/ 576 w 1144"/>
              <a:gd name="T81" fmla="*/ 1145 h 1145"/>
              <a:gd name="T82" fmla="*/ 580 w 1144"/>
              <a:gd name="T83" fmla="*/ 1135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44" h="1145">
                <a:moveTo>
                  <a:pt x="580" y="1135"/>
                </a:moveTo>
                <a:cubicBezTo>
                  <a:pt x="591" y="1115"/>
                  <a:pt x="724" y="961"/>
                  <a:pt x="794" y="981"/>
                </a:cubicBezTo>
                <a:cubicBezTo>
                  <a:pt x="820" y="988"/>
                  <a:pt x="843" y="1001"/>
                  <a:pt x="862" y="1020"/>
                </a:cubicBezTo>
                <a:cubicBezTo>
                  <a:pt x="887" y="1045"/>
                  <a:pt x="900" y="1077"/>
                  <a:pt x="895" y="1104"/>
                </a:cubicBezTo>
                <a:cubicBezTo>
                  <a:pt x="905" y="1106"/>
                  <a:pt x="933" y="1103"/>
                  <a:pt x="970" y="1086"/>
                </a:cubicBezTo>
                <a:cubicBezTo>
                  <a:pt x="995" y="1074"/>
                  <a:pt x="1076" y="1028"/>
                  <a:pt x="1067" y="945"/>
                </a:cubicBezTo>
                <a:cubicBezTo>
                  <a:pt x="1064" y="944"/>
                  <a:pt x="1058" y="943"/>
                  <a:pt x="1053" y="942"/>
                </a:cubicBezTo>
                <a:cubicBezTo>
                  <a:pt x="1035" y="939"/>
                  <a:pt x="1010" y="934"/>
                  <a:pt x="989" y="914"/>
                </a:cubicBezTo>
                <a:cubicBezTo>
                  <a:pt x="969" y="894"/>
                  <a:pt x="959" y="865"/>
                  <a:pt x="957" y="824"/>
                </a:cubicBezTo>
                <a:cubicBezTo>
                  <a:pt x="952" y="718"/>
                  <a:pt x="1018" y="673"/>
                  <a:pt x="1082" y="631"/>
                </a:cubicBezTo>
                <a:cubicBezTo>
                  <a:pt x="1104" y="616"/>
                  <a:pt x="1126" y="601"/>
                  <a:pt x="1144" y="585"/>
                </a:cubicBezTo>
                <a:cubicBezTo>
                  <a:pt x="1142" y="534"/>
                  <a:pt x="1101" y="404"/>
                  <a:pt x="1042" y="344"/>
                </a:cubicBezTo>
                <a:cubicBezTo>
                  <a:pt x="1027" y="329"/>
                  <a:pt x="1011" y="322"/>
                  <a:pt x="994" y="323"/>
                </a:cubicBezTo>
                <a:cubicBezTo>
                  <a:pt x="957" y="324"/>
                  <a:pt x="922" y="363"/>
                  <a:pt x="901" y="387"/>
                </a:cubicBezTo>
                <a:cubicBezTo>
                  <a:pt x="898" y="390"/>
                  <a:pt x="896" y="393"/>
                  <a:pt x="894" y="395"/>
                </a:cubicBezTo>
                <a:cubicBezTo>
                  <a:pt x="884" y="406"/>
                  <a:pt x="884" y="417"/>
                  <a:pt x="885" y="430"/>
                </a:cubicBezTo>
                <a:cubicBezTo>
                  <a:pt x="886" y="454"/>
                  <a:pt x="883" y="473"/>
                  <a:pt x="839" y="480"/>
                </a:cubicBezTo>
                <a:cubicBezTo>
                  <a:pt x="786" y="489"/>
                  <a:pt x="745" y="479"/>
                  <a:pt x="718" y="451"/>
                </a:cubicBezTo>
                <a:cubicBezTo>
                  <a:pt x="684" y="418"/>
                  <a:pt x="680" y="367"/>
                  <a:pt x="680" y="340"/>
                </a:cubicBezTo>
                <a:cubicBezTo>
                  <a:pt x="681" y="289"/>
                  <a:pt x="686" y="280"/>
                  <a:pt x="713" y="278"/>
                </a:cubicBezTo>
                <a:cubicBezTo>
                  <a:pt x="729" y="277"/>
                  <a:pt x="755" y="274"/>
                  <a:pt x="800" y="237"/>
                </a:cubicBezTo>
                <a:cubicBezTo>
                  <a:pt x="820" y="221"/>
                  <a:pt x="831" y="203"/>
                  <a:pt x="831" y="184"/>
                </a:cubicBezTo>
                <a:cubicBezTo>
                  <a:pt x="833" y="161"/>
                  <a:pt x="819" y="135"/>
                  <a:pt x="792" y="108"/>
                </a:cubicBezTo>
                <a:cubicBezTo>
                  <a:pt x="770" y="86"/>
                  <a:pt x="745" y="69"/>
                  <a:pt x="728" y="57"/>
                </a:cubicBezTo>
                <a:cubicBezTo>
                  <a:pt x="725" y="55"/>
                  <a:pt x="723" y="53"/>
                  <a:pt x="721" y="52"/>
                </a:cubicBezTo>
                <a:cubicBezTo>
                  <a:pt x="689" y="29"/>
                  <a:pt x="659" y="25"/>
                  <a:pt x="632" y="22"/>
                </a:cubicBezTo>
                <a:cubicBezTo>
                  <a:pt x="610" y="19"/>
                  <a:pt x="591" y="17"/>
                  <a:pt x="577" y="3"/>
                </a:cubicBezTo>
                <a:cubicBezTo>
                  <a:pt x="576" y="2"/>
                  <a:pt x="575" y="1"/>
                  <a:pt x="575" y="0"/>
                </a:cubicBezTo>
                <a:cubicBezTo>
                  <a:pt x="558" y="16"/>
                  <a:pt x="533" y="39"/>
                  <a:pt x="507" y="64"/>
                </a:cubicBezTo>
                <a:cubicBezTo>
                  <a:pt x="459" y="109"/>
                  <a:pt x="353" y="249"/>
                  <a:pt x="306" y="180"/>
                </a:cubicBezTo>
                <a:cubicBezTo>
                  <a:pt x="260" y="112"/>
                  <a:pt x="294" y="87"/>
                  <a:pt x="246" y="67"/>
                </a:cubicBezTo>
                <a:cubicBezTo>
                  <a:pt x="198" y="47"/>
                  <a:pt x="187" y="45"/>
                  <a:pt x="115" y="107"/>
                </a:cubicBezTo>
                <a:cubicBezTo>
                  <a:pt x="44" y="169"/>
                  <a:pt x="8" y="233"/>
                  <a:pt x="114" y="239"/>
                </a:cubicBezTo>
                <a:cubicBezTo>
                  <a:pt x="219" y="246"/>
                  <a:pt x="205" y="294"/>
                  <a:pt x="176" y="342"/>
                </a:cubicBezTo>
                <a:cubicBezTo>
                  <a:pt x="146" y="390"/>
                  <a:pt x="63" y="508"/>
                  <a:pt x="0" y="561"/>
                </a:cubicBezTo>
                <a:cubicBezTo>
                  <a:pt x="0" y="666"/>
                  <a:pt x="118" y="775"/>
                  <a:pt x="163" y="795"/>
                </a:cubicBezTo>
                <a:cubicBezTo>
                  <a:pt x="201" y="812"/>
                  <a:pt x="266" y="832"/>
                  <a:pt x="273" y="743"/>
                </a:cubicBezTo>
                <a:cubicBezTo>
                  <a:pt x="281" y="655"/>
                  <a:pt x="366" y="586"/>
                  <a:pt x="428" y="667"/>
                </a:cubicBezTo>
                <a:cubicBezTo>
                  <a:pt x="490" y="748"/>
                  <a:pt x="490" y="814"/>
                  <a:pt x="393" y="851"/>
                </a:cubicBezTo>
                <a:cubicBezTo>
                  <a:pt x="297" y="888"/>
                  <a:pt x="261" y="918"/>
                  <a:pt x="302" y="968"/>
                </a:cubicBezTo>
                <a:cubicBezTo>
                  <a:pt x="333" y="1006"/>
                  <a:pt x="488" y="1106"/>
                  <a:pt x="576" y="1145"/>
                </a:cubicBezTo>
                <a:cubicBezTo>
                  <a:pt x="576" y="1142"/>
                  <a:pt x="577" y="1138"/>
                  <a:pt x="580" y="11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" name="Freeform 11"/>
          <p:cNvSpPr/>
          <p:nvPr/>
        </p:nvSpPr>
        <p:spPr bwMode="auto">
          <a:xfrm rot="2700000">
            <a:off x="5793507" y="2313714"/>
            <a:ext cx="1551863" cy="1571625"/>
          </a:xfrm>
          <a:custGeom>
            <a:avLst/>
            <a:gdLst>
              <a:gd name="T0" fmla="*/ 479 w 1124"/>
              <a:gd name="T1" fmla="*/ 899 h 1139"/>
              <a:gd name="T2" fmla="*/ 586 w 1124"/>
              <a:gd name="T3" fmla="*/ 1139 h 1139"/>
              <a:gd name="T4" fmla="*/ 591 w 1124"/>
              <a:gd name="T5" fmla="*/ 1138 h 1139"/>
              <a:gd name="T6" fmla="*/ 777 w 1124"/>
              <a:gd name="T7" fmla="*/ 1031 h 1139"/>
              <a:gd name="T8" fmla="*/ 757 w 1124"/>
              <a:gd name="T9" fmla="*/ 936 h 1139"/>
              <a:gd name="T10" fmla="*/ 692 w 1124"/>
              <a:gd name="T11" fmla="*/ 910 h 1139"/>
              <a:gd name="T12" fmla="*/ 629 w 1124"/>
              <a:gd name="T13" fmla="*/ 885 h 1139"/>
              <a:gd name="T14" fmla="*/ 629 w 1124"/>
              <a:gd name="T15" fmla="*/ 885 h 1139"/>
              <a:gd name="T16" fmla="*/ 642 w 1124"/>
              <a:gd name="T17" fmla="*/ 676 h 1139"/>
              <a:gd name="T18" fmla="*/ 724 w 1124"/>
              <a:gd name="T19" fmla="*/ 639 h 1139"/>
              <a:gd name="T20" fmla="*/ 829 w 1124"/>
              <a:gd name="T21" fmla="*/ 679 h 1139"/>
              <a:gd name="T22" fmla="*/ 853 w 1124"/>
              <a:gd name="T23" fmla="*/ 756 h 1139"/>
              <a:gd name="T24" fmla="*/ 864 w 1124"/>
              <a:gd name="T25" fmla="*/ 784 h 1139"/>
              <a:gd name="T26" fmla="*/ 916 w 1124"/>
              <a:gd name="T27" fmla="*/ 815 h 1139"/>
              <a:gd name="T28" fmla="*/ 924 w 1124"/>
              <a:gd name="T29" fmla="*/ 818 h 1139"/>
              <a:gd name="T30" fmla="*/ 1123 w 1124"/>
              <a:gd name="T31" fmla="*/ 578 h 1139"/>
              <a:gd name="T32" fmla="*/ 1124 w 1124"/>
              <a:gd name="T33" fmla="*/ 572 h 1139"/>
              <a:gd name="T34" fmla="*/ 958 w 1124"/>
              <a:gd name="T35" fmla="*/ 388 h 1139"/>
              <a:gd name="T36" fmla="*/ 1062 w 1124"/>
              <a:gd name="T37" fmla="*/ 217 h 1139"/>
              <a:gd name="T38" fmla="*/ 865 w 1124"/>
              <a:gd name="T39" fmla="*/ 144 h 1139"/>
              <a:gd name="T40" fmla="*/ 668 w 1124"/>
              <a:gd name="T41" fmla="*/ 220 h 1139"/>
              <a:gd name="T42" fmla="*/ 517 w 1124"/>
              <a:gd name="T43" fmla="*/ 92 h 1139"/>
              <a:gd name="T44" fmla="*/ 340 w 1124"/>
              <a:gd name="T45" fmla="*/ 127 h 1139"/>
              <a:gd name="T46" fmla="*/ 407 w 1124"/>
              <a:gd name="T47" fmla="*/ 305 h 1139"/>
              <a:gd name="T48" fmla="*/ 466 w 1124"/>
              <a:gd name="T49" fmla="*/ 458 h 1139"/>
              <a:gd name="T50" fmla="*/ 258 w 1124"/>
              <a:gd name="T51" fmla="*/ 405 h 1139"/>
              <a:gd name="T52" fmla="*/ 79 w 1124"/>
              <a:gd name="T53" fmla="*/ 349 h 1139"/>
              <a:gd name="T54" fmla="*/ 0 w 1124"/>
              <a:gd name="T55" fmla="*/ 541 h 1139"/>
              <a:gd name="T56" fmla="*/ 13 w 1124"/>
              <a:gd name="T57" fmla="*/ 556 h 1139"/>
              <a:gd name="T58" fmla="*/ 14 w 1124"/>
              <a:gd name="T59" fmla="*/ 558 h 1139"/>
              <a:gd name="T60" fmla="*/ 58 w 1124"/>
              <a:gd name="T61" fmla="*/ 571 h 1139"/>
              <a:gd name="T62" fmla="*/ 155 w 1124"/>
              <a:gd name="T63" fmla="*/ 604 h 1139"/>
              <a:gd name="T64" fmla="*/ 163 w 1124"/>
              <a:gd name="T65" fmla="*/ 609 h 1139"/>
              <a:gd name="T66" fmla="*/ 229 w 1124"/>
              <a:gd name="T67" fmla="*/ 663 h 1139"/>
              <a:gd name="T68" fmla="*/ 274 w 1124"/>
              <a:gd name="T69" fmla="*/ 754 h 1139"/>
              <a:gd name="T70" fmla="*/ 235 w 1124"/>
              <a:gd name="T71" fmla="*/ 822 h 1139"/>
              <a:gd name="T72" fmla="*/ 138 w 1124"/>
              <a:gd name="T73" fmla="*/ 867 h 1139"/>
              <a:gd name="T74" fmla="*/ 128 w 1124"/>
              <a:gd name="T75" fmla="*/ 869 h 1139"/>
              <a:gd name="T76" fmla="*/ 123 w 1124"/>
              <a:gd name="T77" fmla="*/ 909 h 1139"/>
              <a:gd name="T78" fmla="*/ 155 w 1124"/>
              <a:gd name="T79" fmla="*/ 1006 h 1139"/>
              <a:gd name="T80" fmla="*/ 259 w 1124"/>
              <a:gd name="T81" fmla="*/ 1030 h 1139"/>
              <a:gd name="T82" fmla="*/ 288 w 1124"/>
              <a:gd name="T83" fmla="*/ 999 h 1139"/>
              <a:gd name="T84" fmla="*/ 302 w 1124"/>
              <a:gd name="T85" fmla="*/ 951 h 1139"/>
              <a:gd name="T86" fmla="*/ 308 w 1124"/>
              <a:gd name="T87" fmla="*/ 944 h 1139"/>
              <a:gd name="T88" fmla="*/ 309 w 1124"/>
              <a:gd name="T89" fmla="*/ 943 h 1139"/>
              <a:gd name="T90" fmla="*/ 417 w 1124"/>
              <a:gd name="T91" fmla="*/ 872 h 1139"/>
              <a:gd name="T92" fmla="*/ 479 w 1124"/>
              <a:gd name="T93" fmla="*/ 89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4" h="1139">
                <a:moveTo>
                  <a:pt x="479" y="899"/>
                </a:moveTo>
                <a:cubicBezTo>
                  <a:pt x="540" y="960"/>
                  <a:pt x="579" y="1081"/>
                  <a:pt x="586" y="1139"/>
                </a:cubicBezTo>
                <a:cubicBezTo>
                  <a:pt x="591" y="1138"/>
                  <a:pt x="591" y="1138"/>
                  <a:pt x="591" y="1138"/>
                </a:cubicBezTo>
                <a:cubicBezTo>
                  <a:pt x="693" y="1105"/>
                  <a:pt x="764" y="1064"/>
                  <a:pt x="777" y="1031"/>
                </a:cubicBezTo>
                <a:cubicBezTo>
                  <a:pt x="790" y="999"/>
                  <a:pt x="782" y="961"/>
                  <a:pt x="757" y="936"/>
                </a:cubicBezTo>
                <a:cubicBezTo>
                  <a:pt x="740" y="919"/>
                  <a:pt x="717" y="910"/>
                  <a:pt x="692" y="910"/>
                </a:cubicBezTo>
                <a:cubicBezTo>
                  <a:pt x="668" y="911"/>
                  <a:pt x="646" y="902"/>
                  <a:pt x="629" y="885"/>
                </a:cubicBezTo>
                <a:cubicBezTo>
                  <a:pt x="629" y="885"/>
                  <a:pt x="629" y="885"/>
                  <a:pt x="629" y="885"/>
                </a:cubicBezTo>
                <a:cubicBezTo>
                  <a:pt x="585" y="841"/>
                  <a:pt x="580" y="747"/>
                  <a:pt x="642" y="676"/>
                </a:cubicBezTo>
                <a:cubicBezTo>
                  <a:pt x="663" y="653"/>
                  <a:pt x="691" y="640"/>
                  <a:pt x="724" y="639"/>
                </a:cubicBezTo>
                <a:cubicBezTo>
                  <a:pt x="762" y="638"/>
                  <a:pt x="802" y="653"/>
                  <a:pt x="829" y="679"/>
                </a:cubicBezTo>
                <a:cubicBezTo>
                  <a:pt x="851" y="702"/>
                  <a:pt x="860" y="730"/>
                  <a:pt x="853" y="756"/>
                </a:cubicBezTo>
                <a:cubicBezTo>
                  <a:pt x="852" y="763"/>
                  <a:pt x="852" y="772"/>
                  <a:pt x="864" y="784"/>
                </a:cubicBezTo>
                <a:cubicBezTo>
                  <a:pt x="877" y="797"/>
                  <a:pt x="900" y="807"/>
                  <a:pt x="916" y="815"/>
                </a:cubicBezTo>
                <a:cubicBezTo>
                  <a:pt x="919" y="816"/>
                  <a:pt x="922" y="817"/>
                  <a:pt x="924" y="818"/>
                </a:cubicBezTo>
                <a:cubicBezTo>
                  <a:pt x="944" y="821"/>
                  <a:pt x="1075" y="764"/>
                  <a:pt x="1123" y="578"/>
                </a:cubicBezTo>
                <a:cubicBezTo>
                  <a:pt x="1124" y="572"/>
                  <a:pt x="1124" y="572"/>
                  <a:pt x="1124" y="572"/>
                </a:cubicBezTo>
                <a:cubicBezTo>
                  <a:pt x="1075" y="541"/>
                  <a:pt x="946" y="453"/>
                  <a:pt x="958" y="388"/>
                </a:cubicBezTo>
                <a:cubicBezTo>
                  <a:pt x="983" y="259"/>
                  <a:pt x="1068" y="336"/>
                  <a:pt x="1062" y="217"/>
                </a:cubicBezTo>
                <a:cubicBezTo>
                  <a:pt x="1039" y="98"/>
                  <a:pt x="939" y="0"/>
                  <a:pt x="865" y="144"/>
                </a:cubicBezTo>
                <a:cubicBezTo>
                  <a:pt x="791" y="289"/>
                  <a:pt x="729" y="244"/>
                  <a:pt x="668" y="220"/>
                </a:cubicBezTo>
                <a:cubicBezTo>
                  <a:pt x="607" y="195"/>
                  <a:pt x="514" y="132"/>
                  <a:pt x="517" y="92"/>
                </a:cubicBezTo>
                <a:cubicBezTo>
                  <a:pt x="520" y="52"/>
                  <a:pt x="426" y="49"/>
                  <a:pt x="340" y="127"/>
                </a:cubicBezTo>
                <a:cubicBezTo>
                  <a:pt x="253" y="205"/>
                  <a:pt x="333" y="265"/>
                  <a:pt x="407" y="305"/>
                </a:cubicBezTo>
                <a:cubicBezTo>
                  <a:pt x="480" y="344"/>
                  <a:pt x="502" y="425"/>
                  <a:pt x="466" y="458"/>
                </a:cubicBezTo>
                <a:cubicBezTo>
                  <a:pt x="431" y="491"/>
                  <a:pt x="311" y="536"/>
                  <a:pt x="258" y="405"/>
                </a:cubicBezTo>
                <a:cubicBezTo>
                  <a:pt x="204" y="275"/>
                  <a:pt x="154" y="256"/>
                  <a:pt x="79" y="349"/>
                </a:cubicBezTo>
                <a:cubicBezTo>
                  <a:pt x="20" y="421"/>
                  <a:pt x="2" y="504"/>
                  <a:pt x="0" y="541"/>
                </a:cubicBezTo>
                <a:cubicBezTo>
                  <a:pt x="13" y="556"/>
                  <a:pt x="13" y="556"/>
                  <a:pt x="13" y="556"/>
                </a:cubicBezTo>
                <a:cubicBezTo>
                  <a:pt x="13" y="557"/>
                  <a:pt x="14" y="557"/>
                  <a:pt x="14" y="558"/>
                </a:cubicBezTo>
                <a:cubicBezTo>
                  <a:pt x="23" y="566"/>
                  <a:pt x="36" y="568"/>
                  <a:pt x="58" y="571"/>
                </a:cubicBezTo>
                <a:cubicBezTo>
                  <a:pt x="85" y="574"/>
                  <a:pt x="119" y="579"/>
                  <a:pt x="155" y="604"/>
                </a:cubicBezTo>
                <a:cubicBezTo>
                  <a:pt x="157" y="606"/>
                  <a:pt x="160" y="608"/>
                  <a:pt x="163" y="609"/>
                </a:cubicBezTo>
                <a:cubicBezTo>
                  <a:pt x="180" y="621"/>
                  <a:pt x="206" y="640"/>
                  <a:pt x="229" y="663"/>
                </a:cubicBezTo>
                <a:cubicBezTo>
                  <a:pt x="261" y="694"/>
                  <a:pt x="276" y="725"/>
                  <a:pt x="274" y="754"/>
                </a:cubicBezTo>
                <a:cubicBezTo>
                  <a:pt x="273" y="778"/>
                  <a:pt x="260" y="801"/>
                  <a:pt x="235" y="822"/>
                </a:cubicBezTo>
                <a:cubicBezTo>
                  <a:pt x="186" y="863"/>
                  <a:pt x="155" y="865"/>
                  <a:pt x="138" y="867"/>
                </a:cubicBezTo>
                <a:cubicBezTo>
                  <a:pt x="130" y="868"/>
                  <a:pt x="128" y="869"/>
                  <a:pt x="128" y="869"/>
                </a:cubicBezTo>
                <a:cubicBezTo>
                  <a:pt x="125" y="872"/>
                  <a:pt x="124" y="885"/>
                  <a:pt x="123" y="909"/>
                </a:cubicBezTo>
                <a:cubicBezTo>
                  <a:pt x="123" y="933"/>
                  <a:pt x="127" y="978"/>
                  <a:pt x="155" y="1006"/>
                </a:cubicBezTo>
                <a:cubicBezTo>
                  <a:pt x="178" y="1029"/>
                  <a:pt x="213" y="1037"/>
                  <a:pt x="259" y="1030"/>
                </a:cubicBezTo>
                <a:cubicBezTo>
                  <a:pt x="289" y="1025"/>
                  <a:pt x="289" y="1018"/>
                  <a:pt x="288" y="999"/>
                </a:cubicBezTo>
                <a:cubicBezTo>
                  <a:pt x="287" y="986"/>
                  <a:pt x="287" y="967"/>
                  <a:pt x="302" y="951"/>
                </a:cubicBezTo>
                <a:cubicBezTo>
                  <a:pt x="304" y="949"/>
                  <a:pt x="306" y="946"/>
                  <a:pt x="308" y="944"/>
                </a:cubicBezTo>
                <a:cubicBezTo>
                  <a:pt x="309" y="943"/>
                  <a:pt x="309" y="943"/>
                  <a:pt x="309" y="943"/>
                </a:cubicBezTo>
                <a:cubicBezTo>
                  <a:pt x="332" y="917"/>
                  <a:pt x="371" y="873"/>
                  <a:pt x="417" y="872"/>
                </a:cubicBezTo>
                <a:cubicBezTo>
                  <a:pt x="439" y="871"/>
                  <a:pt x="460" y="880"/>
                  <a:pt x="479" y="8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" name="Freeform 9"/>
          <p:cNvSpPr/>
          <p:nvPr/>
        </p:nvSpPr>
        <p:spPr bwMode="auto">
          <a:xfrm rot="2700000">
            <a:off x="5780919" y="3471073"/>
            <a:ext cx="1609031" cy="1593056"/>
          </a:xfrm>
          <a:custGeom>
            <a:avLst/>
            <a:gdLst>
              <a:gd name="T0" fmla="*/ 210 w 1165"/>
              <a:gd name="T1" fmla="*/ 456 h 1154"/>
              <a:gd name="T2" fmla="*/ 11 w 1165"/>
              <a:gd name="T3" fmla="*/ 574 h 1154"/>
              <a:gd name="T4" fmla="*/ 114 w 1165"/>
              <a:gd name="T5" fmla="*/ 707 h 1154"/>
              <a:gd name="T6" fmla="*/ 199 w 1165"/>
              <a:gd name="T7" fmla="*/ 764 h 1154"/>
              <a:gd name="T8" fmla="*/ 265 w 1165"/>
              <a:gd name="T9" fmla="*/ 760 h 1154"/>
              <a:gd name="T10" fmla="*/ 285 w 1165"/>
              <a:gd name="T11" fmla="*/ 712 h 1154"/>
              <a:gd name="T12" fmla="*/ 332 w 1165"/>
              <a:gd name="T13" fmla="*/ 641 h 1154"/>
              <a:gd name="T14" fmla="*/ 420 w 1165"/>
              <a:gd name="T15" fmla="*/ 657 h 1154"/>
              <a:gd name="T16" fmla="*/ 474 w 1165"/>
              <a:gd name="T17" fmla="*/ 702 h 1154"/>
              <a:gd name="T18" fmla="*/ 521 w 1165"/>
              <a:gd name="T19" fmla="*/ 802 h 1154"/>
              <a:gd name="T20" fmla="*/ 469 w 1165"/>
              <a:gd name="T21" fmla="*/ 842 h 1154"/>
              <a:gd name="T22" fmla="*/ 406 w 1165"/>
              <a:gd name="T23" fmla="*/ 931 h 1154"/>
              <a:gd name="T24" fmla="*/ 516 w 1165"/>
              <a:gd name="T25" fmla="*/ 1091 h 1154"/>
              <a:gd name="T26" fmla="*/ 603 w 1165"/>
              <a:gd name="T27" fmla="*/ 1152 h 1154"/>
              <a:gd name="T28" fmla="*/ 610 w 1165"/>
              <a:gd name="T29" fmla="*/ 1154 h 1154"/>
              <a:gd name="T30" fmla="*/ 775 w 1165"/>
              <a:gd name="T31" fmla="*/ 1066 h 1154"/>
              <a:gd name="T32" fmla="*/ 790 w 1165"/>
              <a:gd name="T33" fmla="*/ 916 h 1154"/>
              <a:gd name="T34" fmla="*/ 668 w 1165"/>
              <a:gd name="T35" fmla="*/ 813 h 1154"/>
              <a:gd name="T36" fmla="*/ 778 w 1165"/>
              <a:gd name="T37" fmla="*/ 676 h 1154"/>
              <a:gd name="T38" fmla="*/ 841 w 1165"/>
              <a:gd name="T39" fmla="*/ 728 h 1154"/>
              <a:gd name="T40" fmla="*/ 900 w 1165"/>
              <a:gd name="T41" fmla="*/ 812 h 1154"/>
              <a:gd name="T42" fmla="*/ 1165 w 1165"/>
              <a:gd name="T43" fmla="*/ 600 h 1154"/>
              <a:gd name="T44" fmla="*/ 996 w 1165"/>
              <a:gd name="T45" fmla="*/ 390 h 1154"/>
              <a:gd name="T46" fmla="*/ 824 w 1165"/>
              <a:gd name="T47" fmla="*/ 447 h 1154"/>
              <a:gd name="T48" fmla="*/ 649 w 1165"/>
              <a:gd name="T49" fmla="*/ 407 h 1154"/>
              <a:gd name="T50" fmla="*/ 640 w 1165"/>
              <a:gd name="T51" fmla="*/ 309 h 1154"/>
              <a:gd name="T52" fmla="*/ 754 w 1165"/>
              <a:gd name="T53" fmla="*/ 159 h 1154"/>
              <a:gd name="T54" fmla="*/ 556 w 1165"/>
              <a:gd name="T55" fmla="*/ 0 h 1154"/>
              <a:gd name="T56" fmla="*/ 330 w 1165"/>
              <a:gd name="T57" fmla="*/ 254 h 1154"/>
              <a:gd name="T58" fmla="*/ 248 w 1165"/>
              <a:gd name="T59" fmla="*/ 168 h 1154"/>
              <a:gd name="T60" fmla="*/ 71 w 1165"/>
              <a:gd name="T61" fmla="*/ 107 h 1154"/>
              <a:gd name="T62" fmla="*/ 106 w 1165"/>
              <a:gd name="T63" fmla="*/ 307 h 1154"/>
              <a:gd name="T64" fmla="*/ 210 w 1165"/>
              <a:gd name="T65" fmla="*/ 456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5" h="1154">
                <a:moveTo>
                  <a:pt x="210" y="456"/>
                </a:moveTo>
                <a:cubicBezTo>
                  <a:pt x="187" y="512"/>
                  <a:pt x="61" y="558"/>
                  <a:pt x="11" y="574"/>
                </a:cubicBezTo>
                <a:cubicBezTo>
                  <a:pt x="20" y="589"/>
                  <a:pt x="63" y="656"/>
                  <a:pt x="114" y="707"/>
                </a:cubicBezTo>
                <a:cubicBezTo>
                  <a:pt x="146" y="739"/>
                  <a:pt x="175" y="758"/>
                  <a:pt x="199" y="764"/>
                </a:cubicBezTo>
                <a:cubicBezTo>
                  <a:pt x="230" y="771"/>
                  <a:pt x="252" y="769"/>
                  <a:pt x="265" y="760"/>
                </a:cubicBezTo>
                <a:cubicBezTo>
                  <a:pt x="280" y="750"/>
                  <a:pt x="283" y="730"/>
                  <a:pt x="285" y="712"/>
                </a:cubicBezTo>
                <a:cubicBezTo>
                  <a:pt x="288" y="687"/>
                  <a:pt x="304" y="654"/>
                  <a:pt x="332" y="641"/>
                </a:cubicBezTo>
                <a:cubicBezTo>
                  <a:pt x="350" y="633"/>
                  <a:pt x="380" y="629"/>
                  <a:pt x="420" y="657"/>
                </a:cubicBezTo>
                <a:cubicBezTo>
                  <a:pt x="440" y="671"/>
                  <a:pt x="459" y="687"/>
                  <a:pt x="474" y="702"/>
                </a:cubicBezTo>
                <a:cubicBezTo>
                  <a:pt x="501" y="729"/>
                  <a:pt x="530" y="768"/>
                  <a:pt x="521" y="802"/>
                </a:cubicBezTo>
                <a:cubicBezTo>
                  <a:pt x="515" y="822"/>
                  <a:pt x="498" y="835"/>
                  <a:pt x="469" y="842"/>
                </a:cubicBezTo>
                <a:cubicBezTo>
                  <a:pt x="394" y="860"/>
                  <a:pt x="400" y="895"/>
                  <a:pt x="406" y="931"/>
                </a:cubicBezTo>
                <a:cubicBezTo>
                  <a:pt x="409" y="952"/>
                  <a:pt x="457" y="1032"/>
                  <a:pt x="516" y="1091"/>
                </a:cubicBezTo>
                <a:cubicBezTo>
                  <a:pt x="547" y="1122"/>
                  <a:pt x="577" y="1143"/>
                  <a:pt x="603" y="1152"/>
                </a:cubicBezTo>
                <a:cubicBezTo>
                  <a:pt x="610" y="1154"/>
                  <a:pt x="610" y="1154"/>
                  <a:pt x="610" y="1154"/>
                </a:cubicBezTo>
                <a:cubicBezTo>
                  <a:pt x="673" y="1130"/>
                  <a:pt x="748" y="1084"/>
                  <a:pt x="775" y="1066"/>
                </a:cubicBezTo>
                <a:cubicBezTo>
                  <a:pt x="808" y="1044"/>
                  <a:pt x="849" y="1009"/>
                  <a:pt x="790" y="916"/>
                </a:cubicBezTo>
                <a:cubicBezTo>
                  <a:pt x="731" y="823"/>
                  <a:pt x="684" y="879"/>
                  <a:pt x="668" y="813"/>
                </a:cubicBezTo>
                <a:cubicBezTo>
                  <a:pt x="653" y="748"/>
                  <a:pt x="722" y="687"/>
                  <a:pt x="778" y="676"/>
                </a:cubicBezTo>
                <a:cubicBezTo>
                  <a:pt x="834" y="665"/>
                  <a:pt x="837" y="696"/>
                  <a:pt x="841" y="728"/>
                </a:cubicBezTo>
                <a:cubicBezTo>
                  <a:pt x="845" y="760"/>
                  <a:pt x="865" y="790"/>
                  <a:pt x="900" y="812"/>
                </a:cubicBezTo>
                <a:cubicBezTo>
                  <a:pt x="1017" y="862"/>
                  <a:pt x="1109" y="740"/>
                  <a:pt x="1165" y="600"/>
                </a:cubicBezTo>
                <a:cubicBezTo>
                  <a:pt x="1162" y="575"/>
                  <a:pt x="1072" y="454"/>
                  <a:pt x="996" y="390"/>
                </a:cubicBezTo>
                <a:cubicBezTo>
                  <a:pt x="921" y="325"/>
                  <a:pt x="856" y="359"/>
                  <a:pt x="824" y="447"/>
                </a:cubicBezTo>
                <a:cubicBezTo>
                  <a:pt x="792" y="536"/>
                  <a:pt x="673" y="428"/>
                  <a:pt x="649" y="407"/>
                </a:cubicBezTo>
                <a:cubicBezTo>
                  <a:pt x="625" y="386"/>
                  <a:pt x="588" y="318"/>
                  <a:pt x="640" y="309"/>
                </a:cubicBezTo>
                <a:cubicBezTo>
                  <a:pt x="692" y="299"/>
                  <a:pt x="783" y="233"/>
                  <a:pt x="754" y="159"/>
                </a:cubicBezTo>
                <a:cubicBezTo>
                  <a:pt x="724" y="84"/>
                  <a:pt x="650" y="49"/>
                  <a:pt x="556" y="0"/>
                </a:cubicBezTo>
                <a:cubicBezTo>
                  <a:pt x="504" y="201"/>
                  <a:pt x="357" y="266"/>
                  <a:pt x="330" y="254"/>
                </a:cubicBezTo>
                <a:cubicBezTo>
                  <a:pt x="304" y="241"/>
                  <a:pt x="238" y="217"/>
                  <a:pt x="248" y="168"/>
                </a:cubicBezTo>
                <a:cubicBezTo>
                  <a:pt x="266" y="100"/>
                  <a:pt x="133" y="37"/>
                  <a:pt x="71" y="107"/>
                </a:cubicBezTo>
                <a:cubicBezTo>
                  <a:pt x="0" y="187"/>
                  <a:pt x="26" y="309"/>
                  <a:pt x="106" y="307"/>
                </a:cubicBezTo>
                <a:cubicBezTo>
                  <a:pt x="186" y="306"/>
                  <a:pt x="238" y="386"/>
                  <a:pt x="210" y="4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" name="Freeform 12"/>
          <p:cNvSpPr/>
          <p:nvPr/>
        </p:nvSpPr>
        <p:spPr bwMode="auto">
          <a:xfrm rot="2700000">
            <a:off x="4652291" y="3491460"/>
            <a:ext cx="1620941" cy="1591866"/>
          </a:xfrm>
          <a:custGeom>
            <a:avLst/>
            <a:gdLst>
              <a:gd name="T0" fmla="*/ 1103 w 1174"/>
              <a:gd name="T1" fmla="*/ 1014 h 1154"/>
              <a:gd name="T2" fmla="*/ 1106 w 1174"/>
              <a:gd name="T3" fmla="*/ 878 h 1154"/>
              <a:gd name="T4" fmla="*/ 1057 w 1174"/>
              <a:gd name="T5" fmla="*/ 843 h 1154"/>
              <a:gd name="T6" fmla="*/ 1023 w 1174"/>
              <a:gd name="T7" fmla="*/ 815 h 1154"/>
              <a:gd name="T8" fmla="*/ 990 w 1174"/>
              <a:gd name="T9" fmla="*/ 728 h 1154"/>
              <a:gd name="T10" fmla="*/ 1170 w 1174"/>
              <a:gd name="T11" fmla="*/ 590 h 1154"/>
              <a:gd name="T12" fmla="*/ 1174 w 1174"/>
              <a:gd name="T13" fmla="*/ 589 h 1154"/>
              <a:gd name="T14" fmla="*/ 1167 w 1174"/>
              <a:gd name="T15" fmla="*/ 586 h 1154"/>
              <a:gd name="T16" fmla="*/ 1072 w 1174"/>
              <a:gd name="T17" fmla="*/ 520 h 1154"/>
              <a:gd name="T18" fmla="*/ 956 w 1174"/>
              <a:gd name="T19" fmla="*/ 350 h 1154"/>
              <a:gd name="T20" fmla="*/ 1034 w 1174"/>
              <a:gd name="T21" fmla="*/ 238 h 1154"/>
              <a:gd name="T22" fmla="*/ 1071 w 1174"/>
              <a:gd name="T23" fmla="*/ 211 h 1154"/>
              <a:gd name="T24" fmla="*/ 1030 w 1174"/>
              <a:gd name="T25" fmla="*/ 132 h 1154"/>
              <a:gd name="T26" fmla="*/ 979 w 1174"/>
              <a:gd name="T27" fmla="*/ 89 h 1154"/>
              <a:gd name="T28" fmla="*/ 910 w 1174"/>
              <a:gd name="T29" fmla="*/ 74 h 1154"/>
              <a:gd name="T30" fmla="*/ 875 w 1174"/>
              <a:gd name="T31" fmla="*/ 129 h 1154"/>
              <a:gd name="T32" fmla="*/ 847 w 1174"/>
              <a:gd name="T33" fmla="*/ 191 h 1154"/>
              <a:gd name="T34" fmla="*/ 765 w 1174"/>
              <a:gd name="T35" fmla="*/ 198 h 1154"/>
              <a:gd name="T36" fmla="*/ 670 w 1174"/>
              <a:gd name="T37" fmla="*/ 136 h 1154"/>
              <a:gd name="T38" fmla="*/ 565 w 1174"/>
              <a:gd name="T39" fmla="*/ 0 h 1154"/>
              <a:gd name="T40" fmla="*/ 501 w 1174"/>
              <a:gd name="T41" fmla="*/ 48 h 1154"/>
              <a:gd name="T42" fmla="*/ 384 w 1174"/>
              <a:gd name="T43" fmla="*/ 224 h 1154"/>
              <a:gd name="T44" fmla="*/ 410 w 1174"/>
              <a:gd name="T45" fmla="*/ 301 h 1154"/>
              <a:gd name="T46" fmla="*/ 464 w 1174"/>
              <a:gd name="T47" fmla="*/ 324 h 1154"/>
              <a:gd name="T48" fmla="*/ 465 w 1174"/>
              <a:gd name="T49" fmla="*/ 324 h 1154"/>
              <a:gd name="T50" fmla="*/ 480 w 1174"/>
              <a:gd name="T51" fmla="*/ 327 h 1154"/>
              <a:gd name="T52" fmla="*/ 493 w 1174"/>
              <a:gd name="T53" fmla="*/ 330 h 1154"/>
              <a:gd name="T54" fmla="*/ 494 w 1174"/>
              <a:gd name="T55" fmla="*/ 344 h 1154"/>
              <a:gd name="T56" fmla="*/ 385 w 1174"/>
              <a:gd name="T57" fmla="*/ 505 h 1154"/>
              <a:gd name="T58" fmla="*/ 299 w 1174"/>
              <a:gd name="T59" fmla="*/ 525 h 1154"/>
              <a:gd name="T60" fmla="*/ 280 w 1174"/>
              <a:gd name="T61" fmla="*/ 522 h 1154"/>
              <a:gd name="T62" fmla="*/ 283 w 1174"/>
              <a:gd name="T63" fmla="*/ 502 h 1154"/>
              <a:gd name="T64" fmla="*/ 255 w 1174"/>
              <a:gd name="T65" fmla="*/ 435 h 1154"/>
              <a:gd name="T66" fmla="*/ 196 w 1174"/>
              <a:gd name="T67" fmla="*/ 401 h 1154"/>
              <a:gd name="T68" fmla="*/ 85 w 1174"/>
              <a:gd name="T69" fmla="*/ 459 h 1154"/>
              <a:gd name="T70" fmla="*/ 4 w 1174"/>
              <a:gd name="T71" fmla="*/ 546 h 1154"/>
              <a:gd name="T72" fmla="*/ 3 w 1174"/>
              <a:gd name="T73" fmla="*/ 548 h 1154"/>
              <a:gd name="T74" fmla="*/ 0 w 1174"/>
              <a:gd name="T75" fmla="*/ 572 h 1154"/>
              <a:gd name="T76" fmla="*/ 13 w 1174"/>
              <a:gd name="T77" fmla="*/ 593 h 1154"/>
              <a:gd name="T78" fmla="*/ 135 w 1174"/>
              <a:gd name="T79" fmla="*/ 787 h 1154"/>
              <a:gd name="T80" fmla="*/ 145 w 1174"/>
              <a:gd name="T81" fmla="*/ 796 h 1154"/>
              <a:gd name="T82" fmla="*/ 258 w 1174"/>
              <a:gd name="T83" fmla="*/ 827 h 1154"/>
              <a:gd name="T84" fmla="*/ 327 w 1174"/>
              <a:gd name="T85" fmla="*/ 790 h 1154"/>
              <a:gd name="T86" fmla="*/ 335 w 1174"/>
              <a:gd name="T87" fmla="*/ 758 h 1154"/>
              <a:gd name="T88" fmla="*/ 378 w 1174"/>
              <a:gd name="T89" fmla="*/ 697 h 1154"/>
              <a:gd name="T90" fmla="*/ 379 w 1174"/>
              <a:gd name="T91" fmla="*/ 697 h 1154"/>
              <a:gd name="T92" fmla="*/ 380 w 1174"/>
              <a:gd name="T93" fmla="*/ 697 h 1154"/>
              <a:gd name="T94" fmla="*/ 498 w 1174"/>
              <a:gd name="T95" fmla="*/ 706 h 1154"/>
              <a:gd name="T96" fmla="*/ 537 w 1174"/>
              <a:gd name="T97" fmla="*/ 787 h 1154"/>
              <a:gd name="T98" fmla="*/ 487 w 1174"/>
              <a:gd name="T99" fmla="*/ 857 h 1154"/>
              <a:gd name="T100" fmla="*/ 392 w 1174"/>
              <a:gd name="T101" fmla="*/ 938 h 1154"/>
              <a:gd name="T102" fmla="*/ 418 w 1174"/>
              <a:gd name="T103" fmla="*/ 1056 h 1154"/>
              <a:gd name="T104" fmla="*/ 606 w 1174"/>
              <a:gd name="T105" fmla="*/ 1152 h 1154"/>
              <a:gd name="T106" fmla="*/ 615 w 1174"/>
              <a:gd name="T107" fmla="*/ 1154 h 1154"/>
              <a:gd name="T108" fmla="*/ 616 w 1174"/>
              <a:gd name="T109" fmla="*/ 1144 h 1154"/>
              <a:gd name="T110" fmla="*/ 759 w 1174"/>
              <a:gd name="T111" fmla="*/ 932 h 1154"/>
              <a:gd name="T112" fmla="*/ 815 w 1174"/>
              <a:gd name="T113" fmla="*/ 902 h 1154"/>
              <a:gd name="T114" fmla="*/ 882 w 1174"/>
              <a:gd name="T115" fmla="*/ 934 h 1154"/>
              <a:gd name="T116" fmla="*/ 915 w 1174"/>
              <a:gd name="T117" fmla="*/ 980 h 1154"/>
              <a:gd name="T118" fmla="*/ 938 w 1174"/>
              <a:gd name="T119" fmla="*/ 1020 h 1154"/>
              <a:gd name="T120" fmla="*/ 938 w 1174"/>
              <a:gd name="T121" fmla="*/ 1020 h 1154"/>
              <a:gd name="T122" fmla="*/ 1035 w 1174"/>
              <a:gd name="T123" fmla="*/ 1051 h 1154"/>
              <a:gd name="T124" fmla="*/ 1103 w 1174"/>
              <a:gd name="T125" fmla="*/ 1014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4" h="1154">
                <a:moveTo>
                  <a:pt x="1103" y="1014"/>
                </a:moveTo>
                <a:cubicBezTo>
                  <a:pt x="1130" y="971"/>
                  <a:pt x="1152" y="925"/>
                  <a:pt x="1106" y="878"/>
                </a:cubicBezTo>
                <a:cubicBezTo>
                  <a:pt x="1094" y="866"/>
                  <a:pt x="1078" y="855"/>
                  <a:pt x="1057" y="843"/>
                </a:cubicBezTo>
                <a:cubicBezTo>
                  <a:pt x="1044" y="834"/>
                  <a:pt x="1032" y="824"/>
                  <a:pt x="1023" y="815"/>
                </a:cubicBezTo>
                <a:cubicBezTo>
                  <a:pt x="994" y="786"/>
                  <a:pt x="983" y="757"/>
                  <a:pt x="990" y="728"/>
                </a:cubicBezTo>
                <a:cubicBezTo>
                  <a:pt x="1006" y="663"/>
                  <a:pt x="1109" y="609"/>
                  <a:pt x="1170" y="590"/>
                </a:cubicBezTo>
                <a:cubicBezTo>
                  <a:pt x="1174" y="589"/>
                  <a:pt x="1174" y="589"/>
                  <a:pt x="1174" y="589"/>
                </a:cubicBezTo>
                <a:cubicBezTo>
                  <a:pt x="1167" y="586"/>
                  <a:pt x="1167" y="586"/>
                  <a:pt x="1167" y="586"/>
                </a:cubicBezTo>
                <a:cubicBezTo>
                  <a:pt x="1138" y="576"/>
                  <a:pt x="1105" y="554"/>
                  <a:pt x="1072" y="520"/>
                </a:cubicBezTo>
                <a:cubicBezTo>
                  <a:pt x="1015" y="463"/>
                  <a:pt x="961" y="379"/>
                  <a:pt x="956" y="350"/>
                </a:cubicBezTo>
                <a:cubicBezTo>
                  <a:pt x="950" y="312"/>
                  <a:pt x="942" y="260"/>
                  <a:pt x="1034" y="238"/>
                </a:cubicBezTo>
                <a:cubicBezTo>
                  <a:pt x="1066" y="230"/>
                  <a:pt x="1070" y="216"/>
                  <a:pt x="1071" y="211"/>
                </a:cubicBezTo>
                <a:cubicBezTo>
                  <a:pt x="1077" y="192"/>
                  <a:pt x="1062" y="163"/>
                  <a:pt x="1030" y="132"/>
                </a:cubicBezTo>
                <a:cubicBezTo>
                  <a:pt x="1015" y="117"/>
                  <a:pt x="997" y="102"/>
                  <a:pt x="979" y="89"/>
                </a:cubicBezTo>
                <a:cubicBezTo>
                  <a:pt x="953" y="71"/>
                  <a:pt x="929" y="66"/>
                  <a:pt x="910" y="74"/>
                </a:cubicBezTo>
                <a:cubicBezTo>
                  <a:pt x="890" y="83"/>
                  <a:pt x="877" y="109"/>
                  <a:pt x="875" y="129"/>
                </a:cubicBezTo>
                <a:cubicBezTo>
                  <a:pt x="873" y="145"/>
                  <a:pt x="870" y="175"/>
                  <a:pt x="847" y="191"/>
                </a:cubicBezTo>
                <a:cubicBezTo>
                  <a:pt x="829" y="204"/>
                  <a:pt x="802" y="207"/>
                  <a:pt x="765" y="198"/>
                </a:cubicBezTo>
                <a:cubicBezTo>
                  <a:pt x="736" y="192"/>
                  <a:pt x="705" y="172"/>
                  <a:pt x="670" y="136"/>
                </a:cubicBezTo>
                <a:cubicBezTo>
                  <a:pt x="619" y="85"/>
                  <a:pt x="577" y="21"/>
                  <a:pt x="565" y="0"/>
                </a:cubicBezTo>
                <a:cubicBezTo>
                  <a:pt x="545" y="18"/>
                  <a:pt x="521" y="34"/>
                  <a:pt x="501" y="48"/>
                </a:cubicBezTo>
                <a:cubicBezTo>
                  <a:pt x="438" y="90"/>
                  <a:pt x="380" y="129"/>
                  <a:pt x="384" y="224"/>
                </a:cubicBezTo>
                <a:cubicBezTo>
                  <a:pt x="386" y="260"/>
                  <a:pt x="394" y="285"/>
                  <a:pt x="410" y="301"/>
                </a:cubicBezTo>
                <a:cubicBezTo>
                  <a:pt x="426" y="317"/>
                  <a:pt x="447" y="321"/>
                  <a:pt x="464" y="324"/>
                </a:cubicBezTo>
                <a:cubicBezTo>
                  <a:pt x="465" y="324"/>
                  <a:pt x="465" y="324"/>
                  <a:pt x="465" y="324"/>
                </a:cubicBezTo>
                <a:cubicBezTo>
                  <a:pt x="471" y="325"/>
                  <a:pt x="476" y="326"/>
                  <a:pt x="480" y="327"/>
                </a:cubicBezTo>
                <a:cubicBezTo>
                  <a:pt x="493" y="330"/>
                  <a:pt x="493" y="330"/>
                  <a:pt x="493" y="330"/>
                </a:cubicBezTo>
                <a:cubicBezTo>
                  <a:pt x="494" y="344"/>
                  <a:pt x="494" y="344"/>
                  <a:pt x="494" y="344"/>
                </a:cubicBezTo>
                <a:cubicBezTo>
                  <a:pt x="504" y="440"/>
                  <a:pt x="414" y="491"/>
                  <a:pt x="385" y="505"/>
                </a:cubicBezTo>
                <a:cubicBezTo>
                  <a:pt x="348" y="522"/>
                  <a:pt x="315" y="528"/>
                  <a:pt x="299" y="525"/>
                </a:cubicBezTo>
                <a:cubicBezTo>
                  <a:pt x="280" y="522"/>
                  <a:pt x="280" y="522"/>
                  <a:pt x="280" y="522"/>
                </a:cubicBezTo>
                <a:cubicBezTo>
                  <a:pt x="283" y="502"/>
                  <a:pt x="283" y="502"/>
                  <a:pt x="283" y="502"/>
                </a:cubicBezTo>
                <a:cubicBezTo>
                  <a:pt x="286" y="481"/>
                  <a:pt x="275" y="456"/>
                  <a:pt x="255" y="435"/>
                </a:cubicBezTo>
                <a:cubicBezTo>
                  <a:pt x="239" y="419"/>
                  <a:pt x="218" y="407"/>
                  <a:pt x="196" y="401"/>
                </a:cubicBezTo>
                <a:cubicBezTo>
                  <a:pt x="174" y="395"/>
                  <a:pt x="134" y="416"/>
                  <a:pt x="85" y="459"/>
                </a:cubicBezTo>
                <a:cubicBezTo>
                  <a:pt x="41" y="498"/>
                  <a:pt x="8" y="539"/>
                  <a:pt x="4" y="546"/>
                </a:cubicBezTo>
                <a:cubicBezTo>
                  <a:pt x="3" y="547"/>
                  <a:pt x="3" y="548"/>
                  <a:pt x="3" y="548"/>
                </a:cubicBezTo>
                <a:cubicBezTo>
                  <a:pt x="0" y="572"/>
                  <a:pt x="0" y="572"/>
                  <a:pt x="0" y="572"/>
                </a:cubicBezTo>
                <a:cubicBezTo>
                  <a:pt x="4" y="578"/>
                  <a:pt x="8" y="585"/>
                  <a:pt x="13" y="593"/>
                </a:cubicBezTo>
                <a:cubicBezTo>
                  <a:pt x="44" y="648"/>
                  <a:pt x="97" y="737"/>
                  <a:pt x="135" y="787"/>
                </a:cubicBezTo>
                <a:cubicBezTo>
                  <a:pt x="138" y="790"/>
                  <a:pt x="142" y="793"/>
                  <a:pt x="145" y="796"/>
                </a:cubicBezTo>
                <a:cubicBezTo>
                  <a:pt x="172" y="824"/>
                  <a:pt x="214" y="835"/>
                  <a:pt x="258" y="827"/>
                </a:cubicBezTo>
                <a:cubicBezTo>
                  <a:pt x="291" y="821"/>
                  <a:pt x="319" y="806"/>
                  <a:pt x="327" y="790"/>
                </a:cubicBezTo>
                <a:cubicBezTo>
                  <a:pt x="331" y="781"/>
                  <a:pt x="333" y="770"/>
                  <a:pt x="335" y="758"/>
                </a:cubicBezTo>
                <a:cubicBezTo>
                  <a:pt x="342" y="723"/>
                  <a:pt x="348" y="701"/>
                  <a:pt x="378" y="697"/>
                </a:cubicBezTo>
                <a:cubicBezTo>
                  <a:pt x="379" y="697"/>
                  <a:pt x="379" y="697"/>
                  <a:pt x="379" y="697"/>
                </a:cubicBezTo>
                <a:cubicBezTo>
                  <a:pt x="380" y="697"/>
                  <a:pt x="380" y="697"/>
                  <a:pt x="380" y="697"/>
                </a:cubicBezTo>
                <a:cubicBezTo>
                  <a:pt x="435" y="678"/>
                  <a:pt x="472" y="680"/>
                  <a:pt x="498" y="706"/>
                </a:cubicBezTo>
                <a:cubicBezTo>
                  <a:pt x="517" y="725"/>
                  <a:pt x="528" y="758"/>
                  <a:pt x="537" y="787"/>
                </a:cubicBezTo>
                <a:cubicBezTo>
                  <a:pt x="547" y="821"/>
                  <a:pt x="528" y="834"/>
                  <a:pt x="487" y="857"/>
                </a:cubicBezTo>
                <a:cubicBezTo>
                  <a:pt x="457" y="874"/>
                  <a:pt x="418" y="895"/>
                  <a:pt x="392" y="938"/>
                </a:cubicBezTo>
                <a:cubicBezTo>
                  <a:pt x="369" y="975"/>
                  <a:pt x="378" y="1016"/>
                  <a:pt x="418" y="1056"/>
                </a:cubicBezTo>
                <a:cubicBezTo>
                  <a:pt x="467" y="1105"/>
                  <a:pt x="552" y="1142"/>
                  <a:pt x="606" y="1152"/>
                </a:cubicBezTo>
                <a:cubicBezTo>
                  <a:pt x="615" y="1154"/>
                  <a:pt x="615" y="1154"/>
                  <a:pt x="615" y="1154"/>
                </a:cubicBezTo>
                <a:cubicBezTo>
                  <a:pt x="616" y="1144"/>
                  <a:pt x="616" y="1144"/>
                  <a:pt x="616" y="1144"/>
                </a:cubicBezTo>
                <a:cubicBezTo>
                  <a:pt x="617" y="1116"/>
                  <a:pt x="687" y="1012"/>
                  <a:pt x="759" y="932"/>
                </a:cubicBezTo>
                <a:cubicBezTo>
                  <a:pt x="777" y="912"/>
                  <a:pt x="796" y="902"/>
                  <a:pt x="815" y="902"/>
                </a:cubicBezTo>
                <a:cubicBezTo>
                  <a:pt x="842" y="901"/>
                  <a:pt x="866" y="919"/>
                  <a:pt x="882" y="934"/>
                </a:cubicBezTo>
                <a:cubicBezTo>
                  <a:pt x="895" y="947"/>
                  <a:pt x="907" y="963"/>
                  <a:pt x="915" y="980"/>
                </a:cubicBezTo>
                <a:cubicBezTo>
                  <a:pt x="919" y="995"/>
                  <a:pt x="926" y="1009"/>
                  <a:pt x="938" y="1020"/>
                </a:cubicBezTo>
                <a:cubicBezTo>
                  <a:pt x="938" y="1020"/>
                  <a:pt x="938" y="1020"/>
                  <a:pt x="938" y="1020"/>
                </a:cubicBezTo>
                <a:cubicBezTo>
                  <a:pt x="961" y="1043"/>
                  <a:pt x="998" y="1055"/>
                  <a:pt x="1035" y="1051"/>
                </a:cubicBezTo>
                <a:cubicBezTo>
                  <a:pt x="1065" y="1047"/>
                  <a:pt x="1090" y="1034"/>
                  <a:pt x="1103" y="10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981" y="2908159"/>
            <a:ext cx="48353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bg-BG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5882" y="2908159"/>
            <a:ext cx="48353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bg-BG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981" y="4100031"/>
            <a:ext cx="48353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bg-BG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5882" y="4100031"/>
            <a:ext cx="48353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bg-BG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3762860" y="2713598"/>
            <a:ext cx="1021223" cy="69220"/>
          </a:xfrm>
          <a:prstGeom prst="bentConnector3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3954923" y="4118581"/>
            <a:ext cx="785591" cy="20102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7046138" y="2499259"/>
            <a:ext cx="752990" cy="203425"/>
          </a:xfrm>
          <a:prstGeom prst="bentConnector3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6915948" y="3951626"/>
            <a:ext cx="835966" cy="252393"/>
          </a:xfrm>
          <a:prstGeom prst="bentConnector3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94971" y="224514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2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94971" y="2772005"/>
            <a:ext cx="3007295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en-US" altLang="zh-CN" dirty="0" smtClean="0">
                <a:solidFill>
                  <a:schemeClr val="accent2"/>
                </a:solidFill>
                <a:cs typeface="+mn-ea"/>
                <a:sym typeface="+mn-lt"/>
              </a:rPr>
              <a:t>Accounting and Business Analytics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04844" y="182758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44813" y="2434416"/>
            <a:ext cx="300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Marketing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64604" y="410513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64604" y="4631991"/>
            <a:ext cx="3007295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Finance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54079" y="368757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2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854079" y="4214432"/>
            <a:ext cx="3007295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Strategy, Entrepreneurship and Management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1743" y="59873"/>
            <a:ext cx="3869576" cy="1214379"/>
            <a:chOff x="0" y="0"/>
            <a:chExt cx="3869576" cy="1214379"/>
          </a:xfrm>
        </p:grpSpPr>
        <p:pic>
          <p:nvPicPr>
            <p:cNvPr id="31" name="Picture 3" descr="E:\PPT改稿\PPT\可修改\19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2850" y="172850"/>
              <a:ext cx="1214379" cy="86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文本框 5"/>
            <p:cNvSpPr txBox="1"/>
            <p:nvPr/>
          </p:nvSpPr>
          <p:spPr>
            <a:xfrm>
              <a:off x="746102" y="421779"/>
              <a:ext cx="312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椭圆 46"/>
          <p:cNvSpPr/>
          <p:nvPr/>
        </p:nvSpPr>
        <p:spPr>
          <a:xfrm>
            <a:off x="3570878" y="1578815"/>
            <a:ext cx="546935" cy="5469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570879" y="2404580"/>
            <a:ext cx="546935" cy="5469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556912" y="3236456"/>
            <a:ext cx="546935" cy="5469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标题 4"/>
          <p:cNvSpPr txBox="1"/>
          <p:nvPr/>
        </p:nvSpPr>
        <p:spPr>
          <a:xfrm>
            <a:off x="3513816" y="3682588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527783" y="4072526"/>
            <a:ext cx="546935" cy="5469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标题 4"/>
          <p:cNvSpPr txBox="1"/>
          <p:nvPr/>
        </p:nvSpPr>
        <p:spPr>
          <a:xfrm>
            <a:off x="3556912" y="4167099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Freeform 9"/>
          <p:cNvSpPr/>
          <p:nvPr/>
        </p:nvSpPr>
        <p:spPr bwMode="auto">
          <a:xfrm flipH="1">
            <a:off x="94530" y="2525272"/>
            <a:ext cx="2952328" cy="1843589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8" name="KSO_Shape"/>
          <p:cNvSpPr/>
          <p:nvPr/>
        </p:nvSpPr>
        <p:spPr bwMode="auto">
          <a:xfrm>
            <a:off x="1272304" y="3069695"/>
            <a:ext cx="1057955" cy="105795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文本框 20"/>
          <p:cNvSpPr txBox="1"/>
          <p:nvPr/>
        </p:nvSpPr>
        <p:spPr>
          <a:xfrm>
            <a:off x="4557578" y="1664748"/>
            <a:ext cx="650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Amirreza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Faghihinia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(Marketing) and Xin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Yang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(Accounting)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5" y="6499"/>
            <a:ext cx="10466481" cy="1214379"/>
            <a:chOff x="0" y="0"/>
            <a:chExt cx="7002836" cy="1214379"/>
          </a:xfrm>
        </p:grpSpPr>
        <p:pic>
          <p:nvPicPr>
            <p:cNvPr id="1027" name="Picture 3" descr="E:\PPT改稿\PPT\可修改\19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2850" y="172850"/>
              <a:ext cx="1214379" cy="86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5"/>
            <p:cNvSpPr txBox="1"/>
            <p:nvPr/>
          </p:nvSpPr>
          <p:spPr>
            <a:xfrm>
              <a:off x="851200" y="301541"/>
              <a:ext cx="61516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accent2"/>
                  </a:solidFill>
                  <a:cs typeface="+mn-ea"/>
                  <a:sym typeface="+mn-lt"/>
                </a:rPr>
                <a:t>2023/24 BDA Executive Members</a:t>
              </a:r>
              <a:endParaRPr lang="en-US" altLang="zh-CN" sz="4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文本框 13"/>
          <p:cNvSpPr txBox="1"/>
          <p:nvPr/>
        </p:nvSpPr>
        <p:spPr>
          <a:xfrm>
            <a:off x="4564601" y="1409538"/>
            <a:ext cx="405368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Co-Presidents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28" name="椭圆 52"/>
          <p:cNvSpPr/>
          <p:nvPr/>
        </p:nvSpPr>
        <p:spPr>
          <a:xfrm>
            <a:off x="3570878" y="5037354"/>
            <a:ext cx="546935" cy="5469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标题 4"/>
          <p:cNvSpPr txBox="1"/>
          <p:nvPr/>
        </p:nvSpPr>
        <p:spPr>
          <a:xfrm>
            <a:off x="3600007" y="5131927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54"/>
          <p:cNvSpPr/>
          <p:nvPr/>
        </p:nvSpPr>
        <p:spPr>
          <a:xfrm>
            <a:off x="3556912" y="5792858"/>
            <a:ext cx="546935" cy="5469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标题 4"/>
          <p:cNvSpPr txBox="1"/>
          <p:nvPr/>
        </p:nvSpPr>
        <p:spPr>
          <a:xfrm>
            <a:off x="3586041" y="5887431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20"/>
          <p:cNvSpPr txBox="1"/>
          <p:nvPr/>
        </p:nvSpPr>
        <p:spPr>
          <a:xfrm>
            <a:off x="4498579" y="2578400"/>
            <a:ext cx="650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Linfeng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Tian (Finance)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13"/>
          <p:cNvSpPr txBox="1"/>
          <p:nvPr/>
        </p:nvSpPr>
        <p:spPr>
          <a:xfrm>
            <a:off x="4564601" y="2264383"/>
            <a:ext cx="405368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VP Governance &amp; Finance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20"/>
          <p:cNvSpPr txBox="1"/>
          <p:nvPr/>
        </p:nvSpPr>
        <p:spPr>
          <a:xfrm>
            <a:off x="4498579" y="3462258"/>
            <a:ext cx="650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Shuhan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Yang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(Marketing)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13"/>
          <p:cNvSpPr txBox="1"/>
          <p:nvPr/>
        </p:nvSpPr>
        <p:spPr>
          <a:xfrm>
            <a:off x="4505602" y="3207048"/>
            <a:ext cx="405368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VP Communications &amp; Operations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20"/>
          <p:cNvSpPr txBox="1"/>
          <p:nvPr/>
        </p:nvSpPr>
        <p:spPr>
          <a:xfrm>
            <a:off x="4484003" y="4305161"/>
            <a:ext cx="650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Mehri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Baloochi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(SEM)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13"/>
          <p:cNvSpPr txBox="1"/>
          <p:nvPr/>
        </p:nvSpPr>
        <p:spPr>
          <a:xfrm>
            <a:off x="4550025" y="3991144"/>
            <a:ext cx="405368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VP Advocacy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20"/>
          <p:cNvSpPr txBox="1"/>
          <p:nvPr/>
        </p:nvSpPr>
        <p:spPr>
          <a:xfrm>
            <a:off x="4517132" y="5252692"/>
            <a:ext cx="650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Samira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Jafari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(SEM)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13"/>
          <p:cNvSpPr txBox="1"/>
          <p:nvPr/>
        </p:nvSpPr>
        <p:spPr>
          <a:xfrm>
            <a:off x="4583154" y="4938675"/>
            <a:ext cx="405368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VP Careers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20"/>
          <p:cNvSpPr txBox="1"/>
          <p:nvPr/>
        </p:nvSpPr>
        <p:spPr>
          <a:xfrm>
            <a:off x="4534360" y="6088907"/>
            <a:ext cx="650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Soroush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Sadeghi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(OIS)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13"/>
          <p:cNvSpPr txBox="1"/>
          <p:nvPr/>
        </p:nvSpPr>
        <p:spPr>
          <a:xfrm>
            <a:off x="4600382" y="5774890"/>
            <a:ext cx="405368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VP Community Building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3" grpId="0" animBg="1"/>
      <p:bldP spid="54" grpId="0"/>
      <p:bldP spid="55" grpId="0" animBg="1"/>
      <p:bldP spid="56" grpId="0"/>
      <p:bldP spid="57" grpId="0" animBg="1"/>
      <p:bldP spid="57" grpId="1" animBg="1"/>
      <p:bldP spid="58" grpId="0" animBg="1"/>
      <p:bldP spid="60" grpId="0"/>
      <p:bldP spid="64" grpId="0"/>
      <p:bldP spid="28" grpId="0" animBg="1"/>
      <p:bldP spid="29" grpId="0"/>
      <p:bldP spid="30" grpId="0" animBg="1"/>
      <p:bldP spid="31" grpId="0"/>
      <p:bldP spid="32" grpId="0"/>
      <p:bldP spid="33" grpId="0"/>
      <p:bldP spid="36" grpId="0"/>
      <p:bldP spid="37" grpId="0"/>
      <p:bldP spid="40" grpId="0"/>
      <p:bldP spid="41" grpId="0"/>
      <p:bldP spid="42" grpId="0"/>
      <p:bldP spid="43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5"/>
          <p:cNvCxnSpPr/>
          <p:nvPr/>
        </p:nvCxnSpPr>
        <p:spPr>
          <a:xfrm flipV="1">
            <a:off x="4170363" y="3937000"/>
            <a:ext cx="0" cy="858838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6"/>
          <p:cNvCxnSpPr/>
          <p:nvPr/>
        </p:nvCxnSpPr>
        <p:spPr>
          <a:xfrm>
            <a:off x="6054725" y="3506788"/>
            <a:ext cx="0" cy="858837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7"/>
          <p:cNvCxnSpPr/>
          <p:nvPr/>
        </p:nvCxnSpPr>
        <p:spPr>
          <a:xfrm flipV="1">
            <a:off x="7939088" y="3224213"/>
            <a:ext cx="0" cy="858837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60"/>
          <p:cNvCxnSpPr/>
          <p:nvPr/>
        </p:nvCxnSpPr>
        <p:spPr>
          <a:xfrm flipV="1">
            <a:off x="2262188" y="3436938"/>
            <a:ext cx="0" cy="8604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21"/>
          <p:cNvSpPr/>
          <p:nvPr/>
        </p:nvSpPr>
        <p:spPr bwMode="auto">
          <a:xfrm>
            <a:off x="-84138" y="2351088"/>
            <a:ext cx="9794876" cy="3582987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chemeClr val="accent2"/>
            </a:solidFill>
            <a:prstDash val="dash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9784299" y="1994783"/>
            <a:ext cx="1316038" cy="790575"/>
            <a:chOff x="9654540" y="1768263"/>
            <a:chExt cx="1316691" cy="790008"/>
          </a:xfrm>
        </p:grpSpPr>
        <p:sp>
          <p:nvSpPr>
            <p:cNvPr id="12" name="Freeform 22"/>
            <p:cNvSpPr/>
            <p:nvPr/>
          </p:nvSpPr>
          <p:spPr bwMode="auto">
            <a:xfrm>
              <a:off x="10008729" y="2202926"/>
              <a:ext cx="406602" cy="355345"/>
            </a:xfrm>
            <a:custGeom>
              <a:avLst/>
              <a:gdLst>
                <a:gd name="T0" fmla="*/ 71 w 71"/>
                <a:gd name="T1" fmla="*/ 3 h 62"/>
                <a:gd name="T2" fmla="*/ 0 w 71"/>
                <a:gd name="T3" fmla="*/ 62 h 62"/>
                <a:gd name="T4" fmla="*/ 14 w 71"/>
                <a:gd name="T5" fmla="*/ 0 h 62"/>
                <a:gd name="T6" fmla="*/ 71 w 71"/>
                <a:gd name="T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62">
                  <a:moveTo>
                    <a:pt x="71" y="3"/>
                  </a:moveTo>
                  <a:lnTo>
                    <a:pt x="0" y="62"/>
                  </a:lnTo>
                  <a:lnTo>
                    <a:pt x="1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6617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9654540" y="1768263"/>
              <a:ext cx="1316691" cy="680550"/>
            </a:xfrm>
            <a:custGeom>
              <a:avLst/>
              <a:gdLst>
                <a:gd name="T0" fmla="*/ 230 w 230"/>
                <a:gd name="T1" fmla="*/ 0 h 119"/>
                <a:gd name="T2" fmla="*/ 0 w 230"/>
                <a:gd name="T3" fmla="*/ 26 h 119"/>
                <a:gd name="T4" fmla="*/ 140 w 230"/>
                <a:gd name="T5" fmla="*/ 119 h 119"/>
                <a:gd name="T6" fmla="*/ 230 w 23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19">
                  <a:moveTo>
                    <a:pt x="230" y="0"/>
                  </a:moveTo>
                  <a:lnTo>
                    <a:pt x="0" y="26"/>
                  </a:lnTo>
                  <a:lnTo>
                    <a:pt x="140" y="11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24"/>
            <p:cNvSpPr/>
            <p:nvPr/>
          </p:nvSpPr>
          <p:spPr bwMode="auto">
            <a:xfrm>
              <a:off x="9940432" y="1814268"/>
              <a:ext cx="933913" cy="744003"/>
            </a:xfrm>
            <a:custGeom>
              <a:avLst/>
              <a:gdLst>
                <a:gd name="T0" fmla="*/ 163 w 163"/>
                <a:gd name="T1" fmla="*/ 0 h 130"/>
                <a:gd name="T2" fmla="*/ 0 w 163"/>
                <a:gd name="T3" fmla="*/ 52 h 130"/>
                <a:gd name="T4" fmla="*/ 12 w 163"/>
                <a:gd name="T5" fmla="*/ 130 h 130"/>
                <a:gd name="T6" fmla="*/ 26 w 163"/>
                <a:gd name="T7" fmla="*/ 68 h 130"/>
                <a:gd name="T8" fmla="*/ 163 w 163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30">
                  <a:moveTo>
                    <a:pt x="163" y="0"/>
                  </a:moveTo>
                  <a:lnTo>
                    <a:pt x="0" y="52"/>
                  </a:lnTo>
                  <a:lnTo>
                    <a:pt x="12" y="130"/>
                  </a:lnTo>
                  <a:lnTo>
                    <a:pt x="26" y="6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8893A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1760538" y="3009901"/>
            <a:ext cx="6689725" cy="2349500"/>
            <a:chOff x="1760502" y="3010364"/>
            <a:chExt cx="6690135" cy="2348946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3657680" y="4365769"/>
              <a:ext cx="997011" cy="993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556446" y="3010364"/>
              <a:ext cx="995424" cy="9935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1C8EE4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7455213" y="3537289"/>
              <a:ext cx="995424" cy="9919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760502" y="3745203"/>
              <a:ext cx="995423" cy="9935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91"/>
            <p:cNvSpPr/>
            <p:nvPr/>
          </p:nvSpPr>
          <p:spPr bwMode="auto">
            <a:xfrm>
              <a:off x="5972102" y="3287863"/>
              <a:ext cx="186306" cy="370341"/>
            </a:xfrm>
            <a:custGeom>
              <a:avLst/>
              <a:gdLst>
                <a:gd name="T0" fmla="*/ 186306 w 144"/>
                <a:gd name="T1" fmla="*/ 92585 h 288"/>
                <a:gd name="T2" fmla="*/ 93153 w 144"/>
                <a:gd name="T3" fmla="*/ 0 h 288"/>
                <a:gd name="T4" fmla="*/ 0 w 144"/>
                <a:gd name="T5" fmla="*/ 92585 h 288"/>
                <a:gd name="T6" fmla="*/ 46577 w 144"/>
                <a:gd name="T7" fmla="*/ 172311 h 288"/>
                <a:gd name="T8" fmla="*/ 0 w 144"/>
                <a:gd name="T9" fmla="*/ 370341 h 288"/>
                <a:gd name="T10" fmla="*/ 186306 w 144"/>
                <a:gd name="T11" fmla="*/ 370341 h 288"/>
                <a:gd name="T12" fmla="*/ 141023 w 144"/>
                <a:gd name="T13" fmla="*/ 172311 h 288"/>
                <a:gd name="T14" fmla="*/ 186306 w 144"/>
                <a:gd name="T15" fmla="*/ 92585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93"/>
            <p:cNvSpPr>
              <a:spLocks noEditPoints="1"/>
            </p:cNvSpPr>
            <p:nvPr/>
          </p:nvSpPr>
          <p:spPr bwMode="auto">
            <a:xfrm>
              <a:off x="2119695" y="4055077"/>
              <a:ext cx="277187" cy="372612"/>
            </a:xfrm>
            <a:custGeom>
              <a:avLst/>
              <a:gdLst>
                <a:gd name="T0" fmla="*/ 241255 w 216"/>
                <a:gd name="T1" fmla="*/ 163018 h 288"/>
                <a:gd name="T2" fmla="*/ 241255 w 216"/>
                <a:gd name="T3" fmla="*/ 102210 h 288"/>
                <a:gd name="T4" fmla="*/ 139877 w 216"/>
                <a:gd name="T5" fmla="*/ 0 h 288"/>
                <a:gd name="T6" fmla="*/ 138594 w 216"/>
                <a:gd name="T7" fmla="*/ 0 h 288"/>
                <a:gd name="T8" fmla="*/ 136027 w 216"/>
                <a:gd name="T9" fmla="*/ 0 h 288"/>
                <a:gd name="T10" fmla="*/ 35932 w 216"/>
                <a:gd name="T11" fmla="*/ 102210 h 288"/>
                <a:gd name="T12" fmla="*/ 35932 w 216"/>
                <a:gd name="T13" fmla="*/ 163018 h 288"/>
                <a:gd name="T14" fmla="*/ 0 w 216"/>
                <a:gd name="T15" fmla="*/ 163018 h 288"/>
                <a:gd name="T16" fmla="*/ 0 w 216"/>
                <a:gd name="T17" fmla="*/ 372612 h 288"/>
                <a:gd name="T18" fmla="*/ 277187 w 216"/>
                <a:gd name="T19" fmla="*/ 372612 h 288"/>
                <a:gd name="T20" fmla="*/ 277187 w 216"/>
                <a:gd name="T21" fmla="*/ 163018 h 288"/>
                <a:gd name="T22" fmla="*/ 241255 w 216"/>
                <a:gd name="T23" fmla="*/ 163018 h 288"/>
                <a:gd name="T24" fmla="*/ 170675 w 216"/>
                <a:gd name="T25" fmla="*/ 335092 h 288"/>
                <a:gd name="T26" fmla="*/ 107795 w 216"/>
                <a:gd name="T27" fmla="*/ 335092 h 288"/>
                <a:gd name="T28" fmla="*/ 123194 w 216"/>
                <a:gd name="T29" fmla="*/ 266521 h 288"/>
                <a:gd name="T30" fmla="*/ 107795 w 216"/>
                <a:gd name="T31" fmla="*/ 239351 h 288"/>
                <a:gd name="T32" fmla="*/ 138594 w 216"/>
                <a:gd name="T33" fmla="*/ 208300 h 288"/>
                <a:gd name="T34" fmla="*/ 170675 w 216"/>
                <a:gd name="T35" fmla="*/ 239351 h 288"/>
                <a:gd name="T36" fmla="*/ 153993 w 216"/>
                <a:gd name="T37" fmla="*/ 266521 h 288"/>
                <a:gd name="T38" fmla="*/ 170675 w 216"/>
                <a:gd name="T39" fmla="*/ 335092 h 288"/>
                <a:gd name="T40" fmla="*/ 189924 w 216"/>
                <a:gd name="T41" fmla="*/ 163018 h 288"/>
                <a:gd name="T42" fmla="*/ 85979 w 216"/>
                <a:gd name="T43" fmla="*/ 163018 h 288"/>
                <a:gd name="T44" fmla="*/ 85979 w 216"/>
                <a:gd name="T45" fmla="*/ 102210 h 288"/>
                <a:gd name="T46" fmla="*/ 136027 w 216"/>
                <a:gd name="T47" fmla="*/ 51752 h 288"/>
                <a:gd name="T48" fmla="*/ 138594 w 216"/>
                <a:gd name="T49" fmla="*/ 51752 h 288"/>
                <a:gd name="T50" fmla="*/ 139877 w 216"/>
                <a:gd name="T51" fmla="*/ 51752 h 288"/>
                <a:gd name="T52" fmla="*/ 189924 w 216"/>
                <a:gd name="T53" fmla="*/ 102210 h 288"/>
                <a:gd name="T54" fmla="*/ 189924 w 216"/>
                <a:gd name="T55" fmla="*/ 163018 h 2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94"/>
            <p:cNvSpPr>
              <a:spLocks noEditPoints="1"/>
            </p:cNvSpPr>
            <p:nvPr/>
          </p:nvSpPr>
          <p:spPr bwMode="auto">
            <a:xfrm>
              <a:off x="4001104" y="4672070"/>
              <a:ext cx="370341" cy="345348"/>
            </a:xfrm>
            <a:custGeom>
              <a:avLst/>
              <a:gdLst>
                <a:gd name="T0" fmla="*/ 276470 w 288"/>
                <a:gd name="T1" fmla="*/ 0 h 269"/>
                <a:gd name="T2" fmla="*/ 273898 w 288"/>
                <a:gd name="T3" fmla="*/ 0 h 269"/>
                <a:gd name="T4" fmla="*/ 272612 w 288"/>
                <a:gd name="T5" fmla="*/ 0 h 269"/>
                <a:gd name="T6" fmla="*/ 178741 w 288"/>
                <a:gd name="T7" fmla="*/ 93719 h 269"/>
                <a:gd name="T8" fmla="*/ 178741 w 288"/>
                <a:gd name="T9" fmla="*/ 150207 h 269"/>
                <a:gd name="T10" fmla="*/ 0 w 288"/>
                <a:gd name="T11" fmla="*/ 150207 h 269"/>
                <a:gd name="T12" fmla="*/ 0 w 288"/>
                <a:gd name="T13" fmla="*/ 345348 h 269"/>
                <a:gd name="T14" fmla="*/ 259753 w 288"/>
                <a:gd name="T15" fmla="*/ 345348 h 269"/>
                <a:gd name="T16" fmla="*/ 259753 w 288"/>
                <a:gd name="T17" fmla="*/ 150207 h 269"/>
                <a:gd name="T18" fmla="*/ 225034 w 288"/>
                <a:gd name="T19" fmla="*/ 150207 h 269"/>
                <a:gd name="T20" fmla="*/ 225034 w 288"/>
                <a:gd name="T21" fmla="*/ 93719 h 269"/>
                <a:gd name="T22" fmla="*/ 272612 w 288"/>
                <a:gd name="T23" fmla="*/ 46218 h 269"/>
                <a:gd name="T24" fmla="*/ 275184 w 288"/>
                <a:gd name="T25" fmla="*/ 46218 h 269"/>
                <a:gd name="T26" fmla="*/ 276470 w 288"/>
                <a:gd name="T27" fmla="*/ 46218 h 269"/>
                <a:gd name="T28" fmla="*/ 322762 w 288"/>
                <a:gd name="T29" fmla="*/ 93719 h 269"/>
                <a:gd name="T30" fmla="*/ 322762 w 288"/>
                <a:gd name="T31" fmla="*/ 116828 h 269"/>
                <a:gd name="T32" fmla="*/ 339479 w 288"/>
                <a:gd name="T33" fmla="*/ 116828 h 269"/>
                <a:gd name="T34" fmla="*/ 339479 w 288"/>
                <a:gd name="T35" fmla="*/ 121963 h 269"/>
                <a:gd name="T36" fmla="*/ 322762 w 288"/>
                <a:gd name="T37" fmla="*/ 137369 h 269"/>
                <a:gd name="T38" fmla="*/ 322762 w 288"/>
                <a:gd name="T39" fmla="*/ 150207 h 269"/>
                <a:gd name="T40" fmla="*/ 370341 w 288"/>
                <a:gd name="T41" fmla="*/ 150207 h 269"/>
                <a:gd name="T42" fmla="*/ 370341 w 288"/>
                <a:gd name="T43" fmla="*/ 93719 h 269"/>
                <a:gd name="T44" fmla="*/ 276470 w 288"/>
                <a:gd name="T45" fmla="*/ 0 h 269"/>
                <a:gd name="T46" fmla="*/ 159452 w 288"/>
                <a:gd name="T47" fmla="*/ 309401 h 269"/>
                <a:gd name="T48" fmla="*/ 100301 w 288"/>
                <a:gd name="T49" fmla="*/ 309401 h 269"/>
                <a:gd name="T50" fmla="*/ 114446 w 288"/>
                <a:gd name="T51" fmla="*/ 246494 h 269"/>
                <a:gd name="T52" fmla="*/ 100301 w 288"/>
                <a:gd name="T53" fmla="*/ 220817 h 269"/>
                <a:gd name="T54" fmla="*/ 129877 w 288"/>
                <a:gd name="T55" fmla="*/ 191289 h 269"/>
                <a:gd name="T56" fmla="*/ 159452 w 288"/>
                <a:gd name="T57" fmla="*/ 220817 h 269"/>
                <a:gd name="T58" fmla="*/ 144022 w 288"/>
                <a:gd name="T59" fmla="*/ 246494 h 269"/>
                <a:gd name="T60" fmla="*/ 159452 w 288"/>
                <a:gd name="T61" fmla="*/ 309401 h 2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12"/>
            <p:cNvSpPr>
              <a:spLocks noEditPoints="1"/>
            </p:cNvSpPr>
            <p:nvPr/>
          </p:nvSpPr>
          <p:spPr bwMode="auto">
            <a:xfrm>
              <a:off x="7767336" y="3847003"/>
              <a:ext cx="370341" cy="372612"/>
            </a:xfrm>
            <a:custGeom>
              <a:avLst/>
              <a:gdLst>
                <a:gd name="T0" fmla="*/ 230177 w 288"/>
                <a:gd name="T1" fmla="*/ 155255 h 288"/>
                <a:gd name="T2" fmla="*/ 235321 w 288"/>
                <a:gd name="T3" fmla="*/ 119029 h 288"/>
                <a:gd name="T4" fmla="*/ 118303 w 288"/>
                <a:gd name="T5" fmla="*/ 0 h 288"/>
                <a:gd name="T6" fmla="*/ 0 w 288"/>
                <a:gd name="T7" fmla="*/ 119029 h 288"/>
                <a:gd name="T8" fmla="*/ 118303 w 288"/>
                <a:gd name="T9" fmla="*/ 236764 h 288"/>
                <a:gd name="T10" fmla="*/ 155595 w 288"/>
                <a:gd name="T11" fmla="*/ 230295 h 288"/>
                <a:gd name="T12" fmla="*/ 182599 w 288"/>
                <a:gd name="T13" fmla="*/ 257465 h 288"/>
                <a:gd name="T14" fmla="*/ 239179 w 288"/>
                <a:gd name="T15" fmla="*/ 257465 h 288"/>
                <a:gd name="T16" fmla="*/ 239179 w 288"/>
                <a:gd name="T17" fmla="*/ 315685 h 288"/>
                <a:gd name="T18" fmla="*/ 239179 w 288"/>
                <a:gd name="T19" fmla="*/ 315685 h 288"/>
                <a:gd name="T20" fmla="*/ 295758 w 288"/>
                <a:gd name="T21" fmla="*/ 315685 h 288"/>
                <a:gd name="T22" fmla="*/ 295758 w 288"/>
                <a:gd name="T23" fmla="*/ 372612 h 288"/>
                <a:gd name="T24" fmla="*/ 295758 w 288"/>
                <a:gd name="T25" fmla="*/ 372612 h 288"/>
                <a:gd name="T26" fmla="*/ 370341 w 288"/>
                <a:gd name="T27" fmla="*/ 372612 h 288"/>
                <a:gd name="T28" fmla="*/ 370341 w 288"/>
                <a:gd name="T29" fmla="*/ 372612 h 288"/>
                <a:gd name="T30" fmla="*/ 370341 w 288"/>
                <a:gd name="T31" fmla="*/ 372612 h 288"/>
                <a:gd name="T32" fmla="*/ 370341 w 288"/>
                <a:gd name="T33" fmla="*/ 297572 h 288"/>
                <a:gd name="T34" fmla="*/ 230177 w 288"/>
                <a:gd name="T35" fmla="*/ 155255 h 288"/>
                <a:gd name="T36" fmla="*/ 93871 w 288"/>
                <a:gd name="T37" fmla="*/ 133261 h 288"/>
                <a:gd name="T38" fmla="*/ 54008 w 288"/>
                <a:gd name="T39" fmla="*/ 93153 h 288"/>
                <a:gd name="T40" fmla="*/ 93871 w 288"/>
                <a:gd name="T41" fmla="*/ 53045 h 288"/>
                <a:gd name="T42" fmla="*/ 133734 w 288"/>
                <a:gd name="T43" fmla="*/ 93153 h 288"/>
                <a:gd name="T44" fmla="*/ 93871 w 288"/>
                <a:gd name="T45" fmla="*/ 133261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868679" y="1239838"/>
            <a:ext cx="9743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Promote involvement and social interaction within the Business PhD student 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body</a:t>
            </a:r>
          </a:p>
          <a:p>
            <a:pPr marL="285750" indent="-285750" algn="just">
              <a:lnSpc>
                <a:spcPct val="2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Encourage and celebrate our diverse student population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0" y="0"/>
            <a:ext cx="3869576" cy="1214379"/>
            <a:chOff x="0" y="0"/>
            <a:chExt cx="3869576" cy="1214379"/>
          </a:xfrm>
        </p:grpSpPr>
        <p:pic>
          <p:nvPicPr>
            <p:cNvPr id="41" name="Picture 3" descr="E:\PPT改稿\PPT\可修改\19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2850" y="172850"/>
              <a:ext cx="1214379" cy="86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文本框 5"/>
            <p:cNvSpPr txBox="1"/>
            <p:nvPr/>
          </p:nvSpPr>
          <p:spPr>
            <a:xfrm>
              <a:off x="746102" y="421779"/>
              <a:ext cx="312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2"/>
                  </a:solidFill>
                  <a:cs typeface="+mn-ea"/>
                  <a:sym typeface="+mn-lt"/>
                </a:rPr>
                <a:t>Our Mission</a:t>
              </a:r>
              <a:endParaRPr lang="zh-CN" altLang="en-US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/>
          <p:nvPr/>
        </p:nvGrpSpPr>
        <p:grpSpPr>
          <a:xfrm>
            <a:off x="1668099" y="4596182"/>
            <a:ext cx="384683" cy="208339"/>
            <a:chOff x="5003800" y="4403725"/>
            <a:chExt cx="536576" cy="290513"/>
          </a:xfrm>
          <a:solidFill>
            <a:schemeClr val="bg1">
              <a:lumMod val="65000"/>
            </a:schemeClr>
          </a:solidFill>
        </p:grpSpPr>
        <p:sp>
          <p:nvSpPr>
            <p:cNvPr id="7" name="Freeform 192"/>
            <p:cNvSpPr/>
            <p:nvPr/>
          </p:nvSpPr>
          <p:spPr bwMode="auto">
            <a:xfrm>
              <a:off x="5484813" y="4656138"/>
              <a:ext cx="55563" cy="38100"/>
            </a:xfrm>
            <a:custGeom>
              <a:avLst/>
              <a:gdLst>
                <a:gd name="T0" fmla="*/ 4 w 35"/>
                <a:gd name="T1" fmla="*/ 0 h 24"/>
                <a:gd name="T2" fmla="*/ 0 w 35"/>
                <a:gd name="T3" fmla="*/ 13 h 24"/>
                <a:gd name="T4" fmla="*/ 31 w 35"/>
                <a:gd name="T5" fmla="*/ 24 h 24"/>
                <a:gd name="T6" fmla="*/ 35 w 35"/>
                <a:gd name="T7" fmla="*/ 11 h 24"/>
                <a:gd name="T8" fmla="*/ 4 w 3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4" y="0"/>
                  </a:moveTo>
                  <a:lnTo>
                    <a:pt x="0" y="13"/>
                  </a:lnTo>
                  <a:lnTo>
                    <a:pt x="31" y="24"/>
                  </a:lnTo>
                  <a:lnTo>
                    <a:pt x="35" y="11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93"/>
            <p:cNvSpPr/>
            <p:nvPr/>
          </p:nvSpPr>
          <p:spPr bwMode="auto">
            <a:xfrm>
              <a:off x="5411788" y="4629150"/>
              <a:ext cx="55563" cy="38100"/>
            </a:xfrm>
            <a:custGeom>
              <a:avLst/>
              <a:gdLst>
                <a:gd name="T0" fmla="*/ 3 w 35"/>
                <a:gd name="T1" fmla="*/ 0 h 24"/>
                <a:gd name="T2" fmla="*/ 0 w 35"/>
                <a:gd name="T3" fmla="*/ 13 h 24"/>
                <a:gd name="T4" fmla="*/ 31 w 35"/>
                <a:gd name="T5" fmla="*/ 24 h 24"/>
                <a:gd name="T6" fmla="*/ 35 w 35"/>
                <a:gd name="T7" fmla="*/ 13 h 24"/>
                <a:gd name="T8" fmla="*/ 3 w 3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" y="0"/>
                  </a:moveTo>
                  <a:lnTo>
                    <a:pt x="0" y="13"/>
                  </a:lnTo>
                  <a:lnTo>
                    <a:pt x="31" y="24"/>
                  </a:lnTo>
                  <a:lnTo>
                    <a:pt x="35" y="1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94"/>
            <p:cNvSpPr/>
            <p:nvPr/>
          </p:nvSpPr>
          <p:spPr bwMode="auto">
            <a:xfrm>
              <a:off x="5338763" y="4600575"/>
              <a:ext cx="55563" cy="41275"/>
            </a:xfrm>
            <a:custGeom>
              <a:avLst/>
              <a:gdLst>
                <a:gd name="T0" fmla="*/ 5 w 35"/>
                <a:gd name="T1" fmla="*/ 0 h 26"/>
                <a:gd name="T2" fmla="*/ 0 w 35"/>
                <a:gd name="T3" fmla="*/ 13 h 26"/>
                <a:gd name="T4" fmla="*/ 31 w 35"/>
                <a:gd name="T5" fmla="*/ 26 h 26"/>
                <a:gd name="T6" fmla="*/ 35 w 35"/>
                <a:gd name="T7" fmla="*/ 13 h 26"/>
                <a:gd name="T8" fmla="*/ 5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5" y="0"/>
                  </a:moveTo>
                  <a:lnTo>
                    <a:pt x="0" y="13"/>
                  </a:lnTo>
                  <a:lnTo>
                    <a:pt x="31" y="26"/>
                  </a:lnTo>
                  <a:lnTo>
                    <a:pt x="35" y="1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95"/>
            <p:cNvSpPr/>
            <p:nvPr/>
          </p:nvSpPr>
          <p:spPr bwMode="auto">
            <a:xfrm>
              <a:off x="5267325" y="4567238"/>
              <a:ext cx="55563" cy="41275"/>
            </a:xfrm>
            <a:custGeom>
              <a:avLst/>
              <a:gdLst>
                <a:gd name="T0" fmla="*/ 3 w 19"/>
                <a:gd name="T1" fmla="*/ 0 h 14"/>
                <a:gd name="T2" fmla="*/ 0 w 19"/>
                <a:gd name="T3" fmla="*/ 6 h 14"/>
                <a:gd name="T4" fmla="*/ 8 w 19"/>
                <a:gd name="T5" fmla="*/ 10 h 14"/>
                <a:gd name="T6" fmla="*/ 16 w 19"/>
                <a:gd name="T7" fmla="*/ 14 h 14"/>
                <a:gd name="T8" fmla="*/ 19 w 19"/>
                <a:gd name="T9" fmla="*/ 7 h 14"/>
                <a:gd name="T10" fmla="*/ 11 w 19"/>
                <a:gd name="T11" fmla="*/ 4 h 14"/>
                <a:gd name="T12" fmla="*/ 3 w 1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3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8"/>
                    <a:pt x="8" y="10"/>
                  </a:cubicBezTo>
                  <a:cubicBezTo>
                    <a:pt x="12" y="12"/>
                    <a:pt x="16" y="14"/>
                    <a:pt x="16" y="14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5" y="5"/>
                    <a:pt x="11" y="4"/>
                  </a:cubicBezTo>
                  <a:cubicBezTo>
                    <a:pt x="7" y="2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96"/>
            <p:cNvSpPr/>
            <p:nvPr/>
          </p:nvSpPr>
          <p:spPr bwMode="auto">
            <a:xfrm>
              <a:off x="5200650" y="4529138"/>
              <a:ext cx="55563" cy="44450"/>
            </a:xfrm>
            <a:custGeom>
              <a:avLst/>
              <a:gdLst>
                <a:gd name="T0" fmla="*/ 3 w 19"/>
                <a:gd name="T1" fmla="*/ 0 h 15"/>
                <a:gd name="T2" fmla="*/ 0 w 19"/>
                <a:gd name="T3" fmla="*/ 6 h 15"/>
                <a:gd name="T4" fmla="*/ 2 w 19"/>
                <a:gd name="T5" fmla="*/ 8 h 15"/>
                <a:gd name="T6" fmla="*/ 8 w 19"/>
                <a:gd name="T7" fmla="*/ 11 h 15"/>
                <a:gd name="T8" fmla="*/ 15 w 19"/>
                <a:gd name="T9" fmla="*/ 15 h 15"/>
                <a:gd name="T10" fmla="*/ 19 w 19"/>
                <a:gd name="T11" fmla="*/ 9 h 15"/>
                <a:gd name="T12" fmla="*/ 11 w 19"/>
                <a:gd name="T13" fmla="*/ 5 h 15"/>
                <a:gd name="T14" fmla="*/ 6 w 19"/>
                <a:gd name="T15" fmla="*/ 2 h 15"/>
                <a:gd name="T16" fmla="*/ 3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3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4" y="9"/>
                    <a:pt x="6" y="10"/>
                    <a:pt x="8" y="11"/>
                  </a:cubicBezTo>
                  <a:cubicBezTo>
                    <a:pt x="11" y="13"/>
                    <a:pt x="15" y="15"/>
                    <a:pt x="15" y="1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5" y="7"/>
                    <a:pt x="11" y="5"/>
                  </a:cubicBezTo>
                  <a:cubicBezTo>
                    <a:pt x="9" y="4"/>
                    <a:pt x="7" y="2"/>
                    <a:pt x="6" y="2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97"/>
            <p:cNvSpPr/>
            <p:nvPr/>
          </p:nvSpPr>
          <p:spPr bwMode="auto">
            <a:xfrm>
              <a:off x="5132388" y="4491038"/>
              <a:ext cx="55563" cy="44450"/>
            </a:xfrm>
            <a:custGeom>
              <a:avLst/>
              <a:gdLst>
                <a:gd name="T0" fmla="*/ 4 w 19"/>
                <a:gd name="T1" fmla="*/ 0 h 15"/>
                <a:gd name="T2" fmla="*/ 0 w 19"/>
                <a:gd name="T3" fmla="*/ 6 h 15"/>
                <a:gd name="T4" fmla="*/ 7 w 19"/>
                <a:gd name="T5" fmla="*/ 11 h 15"/>
                <a:gd name="T6" fmla="*/ 15 w 19"/>
                <a:gd name="T7" fmla="*/ 15 h 15"/>
                <a:gd name="T8" fmla="*/ 19 w 19"/>
                <a:gd name="T9" fmla="*/ 9 h 15"/>
                <a:gd name="T10" fmla="*/ 11 w 19"/>
                <a:gd name="T11" fmla="*/ 4 h 15"/>
                <a:gd name="T12" fmla="*/ 4 w 19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4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8"/>
                    <a:pt x="7" y="11"/>
                  </a:cubicBezTo>
                  <a:cubicBezTo>
                    <a:pt x="11" y="13"/>
                    <a:pt x="15" y="15"/>
                    <a:pt x="15" y="1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5" y="7"/>
                    <a:pt x="11" y="4"/>
                  </a:cubicBezTo>
                  <a:cubicBezTo>
                    <a:pt x="7" y="2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98"/>
            <p:cNvSpPr/>
            <p:nvPr/>
          </p:nvSpPr>
          <p:spPr bwMode="auto">
            <a:xfrm>
              <a:off x="5065713" y="4448175"/>
              <a:ext cx="55563" cy="46038"/>
            </a:xfrm>
            <a:custGeom>
              <a:avLst/>
              <a:gdLst>
                <a:gd name="T0" fmla="*/ 5 w 19"/>
                <a:gd name="T1" fmla="*/ 0 h 16"/>
                <a:gd name="T2" fmla="*/ 0 w 19"/>
                <a:gd name="T3" fmla="*/ 6 h 16"/>
                <a:gd name="T4" fmla="*/ 8 w 19"/>
                <a:gd name="T5" fmla="*/ 11 h 16"/>
                <a:gd name="T6" fmla="*/ 15 w 19"/>
                <a:gd name="T7" fmla="*/ 16 h 16"/>
                <a:gd name="T8" fmla="*/ 19 w 19"/>
                <a:gd name="T9" fmla="*/ 10 h 16"/>
                <a:gd name="T10" fmla="*/ 12 w 19"/>
                <a:gd name="T11" fmla="*/ 5 h 16"/>
                <a:gd name="T12" fmla="*/ 5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9"/>
                    <a:pt x="8" y="11"/>
                  </a:cubicBezTo>
                  <a:cubicBezTo>
                    <a:pt x="12" y="14"/>
                    <a:pt x="15" y="16"/>
                    <a:pt x="15" y="1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5" y="8"/>
                    <a:pt x="12" y="5"/>
                  </a:cubicBezTo>
                  <a:cubicBezTo>
                    <a:pt x="8" y="3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99"/>
            <p:cNvSpPr/>
            <p:nvPr/>
          </p:nvSpPr>
          <p:spPr bwMode="auto">
            <a:xfrm>
              <a:off x="5003800" y="4403725"/>
              <a:ext cx="52388" cy="46038"/>
            </a:xfrm>
            <a:custGeom>
              <a:avLst/>
              <a:gdLst>
                <a:gd name="T0" fmla="*/ 4 w 18"/>
                <a:gd name="T1" fmla="*/ 0 h 16"/>
                <a:gd name="T2" fmla="*/ 0 w 18"/>
                <a:gd name="T3" fmla="*/ 6 h 16"/>
                <a:gd name="T4" fmla="*/ 7 w 18"/>
                <a:gd name="T5" fmla="*/ 11 h 16"/>
                <a:gd name="T6" fmla="*/ 12 w 18"/>
                <a:gd name="T7" fmla="*/ 15 h 16"/>
                <a:gd name="T8" fmla="*/ 14 w 18"/>
                <a:gd name="T9" fmla="*/ 16 h 16"/>
                <a:gd name="T10" fmla="*/ 18 w 18"/>
                <a:gd name="T11" fmla="*/ 11 h 16"/>
                <a:gd name="T12" fmla="*/ 16 w 18"/>
                <a:gd name="T13" fmla="*/ 9 h 16"/>
                <a:gd name="T14" fmla="*/ 11 w 18"/>
                <a:gd name="T15" fmla="*/ 5 h 16"/>
                <a:gd name="T16" fmla="*/ 4 w 18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4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8"/>
                    <a:pt x="7" y="11"/>
                  </a:cubicBezTo>
                  <a:cubicBezTo>
                    <a:pt x="9" y="12"/>
                    <a:pt x="11" y="14"/>
                    <a:pt x="12" y="15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7" y="10"/>
                    <a:pt x="16" y="9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3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66"/>
          <p:cNvGrpSpPr/>
          <p:nvPr/>
        </p:nvGrpSpPr>
        <p:grpSpPr>
          <a:xfrm>
            <a:off x="1186678" y="3809504"/>
            <a:ext cx="277699" cy="593140"/>
            <a:chOff x="4332288" y="3306763"/>
            <a:chExt cx="387350" cy="827088"/>
          </a:xfrm>
          <a:solidFill>
            <a:schemeClr val="bg1">
              <a:lumMod val="65000"/>
            </a:schemeClr>
          </a:solidFill>
        </p:grpSpPr>
        <p:sp>
          <p:nvSpPr>
            <p:cNvPr id="16" name="Freeform 205"/>
            <p:cNvSpPr/>
            <p:nvPr/>
          </p:nvSpPr>
          <p:spPr bwMode="auto">
            <a:xfrm>
              <a:off x="4672013" y="4078288"/>
              <a:ext cx="47625" cy="55563"/>
            </a:xfrm>
            <a:custGeom>
              <a:avLst/>
              <a:gdLst>
                <a:gd name="T0" fmla="*/ 5 w 16"/>
                <a:gd name="T1" fmla="*/ 0 h 19"/>
                <a:gd name="T2" fmla="*/ 0 w 16"/>
                <a:gd name="T3" fmla="*/ 4 h 19"/>
                <a:gd name="T4" fmla="*/ 5 w 16"/>
                <a:gd name="T5" fmla="*/ 12 h 19"/>
                <a:gd name="T6" fmla="*/ 9 w 16"/>
                <a:gd name="T7" fmla="*/ 16 h 19"/>
                <a:gd name="T8" fmla="*/ 11 w 16"/>
                <a:gd name="T9" fmla="*/ 19 h 19"/>
                <a:gd name="T10" fmla="*/ 16 w 16"/>
                <a:gd name="T11" fmla="*/ 14 h 19"/>
                <a:gd name="T12" fmla="*/ 14 w 16"/>
                <a:gd name="T13" fmla="*/ 12 h 19"/>
                <a:gd name="T14" fmla="*/ 11 w 16"/>
                <a:gd name="T15" fmla="*/ 7 h 19"/>
                <a:gd name="T16" fmla="*/ 5 w 16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9">
                  <a:moveTo>
                    <a:pt x="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8"/>
                    <a:pt x="5" y="12"/>
                  </a:cubicBezTo>
                  <a:cubicBezTo>
                    <a:pt x="6" y="13"/>
                    <a:pt x="8" y="15"/>
                    <a:pt x="9" y="16"/>
                  </a:cubicBezTo>
                  <a:cubicBezTo>
                    <a:pt x="10" y="18"/>
                    <a:pt x="11" y="19"/>
                    <a:pt x="11" y="19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3"/>
                    <a:pt x="14" y="12"/>
                  </a:cubicBezTo>
                  <a:cubicBezTo>
                    <a:pt x="13" y="11"/>
                    <a:pt x="12" y="9"/>
                    <a:pt x="11" y="7"/>
                  </a:cubicBezTo>
                  <a:cubicBezTo>
                    <a:pt x="8" y="4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06"/>
            <p:cNvSpPr/>
            <p:nvPr/>
          </p:nvSpPr>
          <p:spPr bwMode="auto">
            <a:xfrm>
              <a:off x="4625975" y="4016375"/>
              <a:ext cx="46038" cy="55563"/>
            </a:xfrm>
            <a:custGeom>
              <a:avLst/>
              <a:gdLst>
                <a:gd name="T0" fmla="*/ 11 w 29"/>
                <a:gd name="T1" fmla="*/ 0 h 35"/>
                <a:gd name="T2" fmla="*/ 0 w 29"/>
                <a:gd name="T3" fmla="*/ 7 h 35"/>
                <a:gd name="T4" fmla="*/ 18 w 29"/>
                <a:gd name="T5" fmla="*/ 35 h 35"/>
                <a:gd name="T6" fmla="*/ 29 w 29"/>
                <a:gd name="T7" fmla="*/ 26 h 35"/>
                <a:gd name="T8" fmla="*/ 11 w 2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11" y="0"/>
                  </a:moveTo>
                  <a:lnTo>
                    <a:pt x="0" y="7"/>
                  </a:lnTo>
                  <a:lnTo>
                    <a:pt x="18" y="35"/>
                  </a:lnTo>
                  <a:lnTo>
                    <a:pt x="29" y="26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07"/>
            <p:cNvSpPr/>
            <p:nvPr/>
          </p:nvSpPr>
          <p:spPr bwMode="auto">
            <a:xfrm>
              <a:off x="4581525" y="3951288"/>
              <a:ext cx="47625" cy="55563"/>
            </a:xfrm>
            <a:custGeom>
              <a:avLst/>
              <a:gdLst>
                <a:gd name="T0" fmla="*/ 11 w 30"/>
                <a:gd name="T1" fmla="*/ 0 h 35"/>
                <a:gd name="T2" fmla="*/ 0 w 30"/>
                <a:gd name="T3" fmla="*/ 8 h 35"/>
                <a:gd name="T4" fmla="*/ 19 w 30"/>
                <a:gd name="T5" fmla="*/ 35 h 35"/>
                <a:gd name="T6" fmla="*/ 30 w 30"/>
                <a:gd name="T7" fmla="*/ 28 h 35"/>
                <a:gd name="T8" fmla="*/ 11 w 3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0"/>
                  </a:moveTo>
                  <a:lnTo>
                    <a:pt x="0" y="8"/>
                  </a:lnTo>
                  <a:lnTo>
                    <a:pt x="19" y="35"/>
                  </a:lnTo>
                  <a:lnTo>
                    <a:pt x="30" y="28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08"/>
            <p:cNvSpPr/>
            <p:nvPr/>
          </p:nvSpPr>
          <p:spPr bwMode="auto">
            <a:xfrm>
              <a:off x="4540250" y="3887788"/>
              <a:ext cx="44450" cy="52388"/>
            </a:xfrm>
            <a:custGeom>
              <a:avLst/>
              <a:gdLst>
                <a:gd name="T0" fmla="*/ 6 w 15"/>
                <a:gd name="T1" fmla="*/ 0 h 18"/>
                <a:gd name="T2" fmla="*/ 0 w 15"/>
                <a:gd name="T3" fmla="*/ 3 h 18"/>
                <a:gd name="T4" fmla="*/ 1 w 15"/>
                <a:gd name="T5" fmla="*/ 6 h 18"/>
                <a:gd name="T6" fmla="*/ 5 w 15"/>
                <a:gd name="T7" fmla="*/ 11 h 18"/>
                <a:gd name="T8" fmla="*/ 9 w 15"/>
                <a:gd name="T9" fmla="*/ 18 h 18"/>
                <a:gd name="T10" fmla="*/ 15 w 15"/>
                <a:gd name="T11" fmla="*/ 15 h 18"/>
                <a:gd name="T12" fmla="*/ 11 w 15"/>
                <a:gd name="T13" fmla="*/ 7 h 18"/>
                <a:gd name="T14" fmla="*/ 8 w 15"/>
                <a:gd name="T15" fmla="*/ 2 h 18"/>
                <a:gd name="T16" fmla="*/ 6 w 1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6"/>
                  </a:cubicBezTo>
                  <a:cubicBezTo>
                    <a:pt x="2" y="7"/>
                    <a:pt x="3" y="9"/>
                    <a:pt x="5" y="11"/>
                  </a:cubicBezTo>
                  <a:cubicBezTo>
                    <a:pt x="7" y="15"/>
                    <a:pt x="9" y="18"/>
                    <a:pt x="9" y="1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3" y="11"/>
                    <a:pt x="11" y="7"/>
                  </a:cubicBezTo>
                  <a:cubicBezTo>
                    <a:pt x="10" y="5"/>
                    <a:pt x="8" y="3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09"/>
            <p:cNvSpPr/>
            <p:nvPr/>
          </p:nvSpPr>
          <p:spPr bwMode="auto">
            <a:xfrm>
              <a:off x="4502150" y="3816350"/>
              <a:ext cx="44450" cy="55563"/>
            </a:xfrm>
            <a:custGeom>
              <a:avLst/>
              <a:gdLst>
                <a:gd name="T0" fmla="*/ 7 w 15"/>
                <a:gd name="T1" fmla="*/ 0 h 19"/>
                <a:gd name="T2" fmla="*/ 0 w 15"/>
                <a:gd name="T3" fmla="*/ 4 h 19"/>
                <a:gd name="T4" fmla="*/ 4 w 15"/>
                <a:gd name="T5" fmla="*/ 12 h 19"/>
                <a:gd name="T6" fmla="*/ 9 w 15"/>
                <a:gd name="T7" fmla="*/ 19 h 19"/>
                <a:gd name="T8" fmla="*/ 15 w 15"/>
                <a:gd name="T9" fmla="*/ 16 h 19"/>
                <a:gd name="T10" fmla="*/ 11 w 15"/>
                <a:gd name="T11" fmla="*/ 8 h 19"/>
                <a:gd name="T12" fmla="*/ 7 w 1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8"/>
                    <a:pt x="4" y="12"/>
                  </a:cubicBezTo>
                  <a:cubicBezTo>
                    <a:pt x="7" y="15"/>
                    <a:pt x="9" y="19"/>
                    <a:pt x="9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3" y="12"/>
                    <a:pt x="11" y="8"/>
                  </a:cubicBezTo>
                  <a:cubicBezTo>
                    <a:pt x="9" y="4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10"/>
            <p:cNvSpPr/>
            <p:nvPr/>
          </p:nvSpPr>
          <p:spPr bwMode="auto">
            <a:xfrm>
              <a:off x="4470400" y="3749675"/>
              <a:ext cx="41275" cy="55563"/>
            </a:xfrm>
            <a:custGeom>
              <a:avLst/>
              <a:gdLst>
                <a:gd name="T0" fmla="*/ 6 w 14"/>
                <a:gd name="T1" fmla="*/ 0 h 19"/>
                <a:gd name="T2" fmla="*/ 0 w 14"/>
                <a:gd name="T3" fmla="*/ 3 h 19"/>
                <a:gd name="T4" fmla="*/ 3 w 14"/>
                <a:gd name="T5" fmla="*/ 11 h 19"/>
                <a:gd name="T6" fmla="*/ 7 w 14"/>
                <a:gd name="T7" fmla="*/ 19 h 19"/>
                <a:gd name="T8" fmla="*/ 14 w 14"/>
                <a:gd name="T9" fmla="*/ 16 h 19"/>
                <a:gd name="T10" fmla="*/ 10 w 14"/>
                <a:gd name="T11" fmla="*/ 8 h 19"/>
                <a:gd name="T12" fmla="*/ 6 w 1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7"/>
                    <a:pt x="3" y="11"/>
                  </a:cubicBezTo>
                  <a:cubicBezTo>
                    <a:pt x="5" y="15"/>
                    <a:pt x="7" y="19"/>
                    <a:pt x="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2" y="12"/>
                    <a:pt x="10" y="8"/>
                  </a:cubicBezTo>
                  <a:cubicBezTo>
                    <a:pt x="8" y="4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11"/>
            <p:cNvSpPr/>
            <p:nvPr/>
          </p:nvSpPr>
          <p:spPr bwMode="auto">
            <a:xfrm>
              <a:off x="4438650" y="3679825"/>
              <a:ext cx="38100" cy="55563"/>
            </a:xfrm>
            <a:custGeom>
              <a:avLst/>
              <a:gdLst>
                <a:gd name="T0" fmla="*/ 7 w 13"/>
                <a:gd name="T1" fmla="*/ 0 h 19"/>
                <a:gd name="T2" fmla="*/ 0 w 13"/>
                <a:gd name="T3" fmla="*/ 2 h 19"/>
                <a:gd name="T4" fmla="*/ 3 w 13"/>
                <a:gd name="T5" fmla="*/ 11 h 19"/>
                <a:gd name="T6" fmla="*/ 6 w 13"/>
                <a:gd name="T7" fmla="*/ 16 h 19"/>
                <a:gd name="T8" fmla="*/ 7 w 13"/>
                <a:gd name="T9" fmla="*/ 19 h 19"/>
                <a:gd name="T10" fmla="*/ 13 w 13"/>
                <a:gd name="T11" fmla="*/ 16 h 19"/>
                <a:gd name="T12" fmla="*/ 12 w 13"/>
                <a:gd name="T13" fmla="*/ 13 h 19"/>
                <a:gd name="T14" fmla="*/ 10 w 13"/>
                <a:gd name="T15" fmla="*/ 8 h 19"/>
                <a:gd name="T16" fmla="*/ 7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6"/>
                    <a:pt x="3" y="11"/>
                  </a:cubicBezTo>
                  <a:cubicBezTo>
                    <a:pt x="4" y="13"/>
                    <a:pt x="5" y="15"/>
                    <a:pt x="6" y="16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5"/>
                    <a:pt x="12" y="13"/>
                  </a:cubicBezTo>
                  <a:cubicBezTo>
                    <a:pt x="12" y="12"/>
                    <a:pt x="11" y="10"/>
                    <a:pt x="10" y="8"/>
                  </a:cubicBezTo>
                  <a:cubicBezTo>
                    <a:pt x="8" y="4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12"/>
            <p:cNvSpPr/>
            <p:nvPr/>
          </p:nvSpPr>
          <p:spPr bwMode="auto">
            <a:xfrm>
              <a:off x="4408488" y="3605213"/>
              <a:ext cx="38100" cy="55563"/>
            </a:xfrm>
            <a:custGeom>
              <a:avLst/>
              <a:gdLst>
                <a:gd name="T0" fmla="*/ 7 w 13"/>
                <a:gd name="T1" fmla="*/ 0 h 19"/>
                <a:gd name="T2" fmla="*/ 0 w 13"/>
                <a:gd name="T3" fmla="*/ 2 h 19"/>
                <a:gd name="T4" fmla="*/ 4 w 13"/>
                <a:gd name="T5" fmla="*/ 11 h 19"/>
                <a:gd name="T6" fmla="*/ 7 w 13"/>
                <a:gd name="T7" fmla="*/ 19 h 19"/>
                <a:gd name="T8" fmla="*/ 13 w 13"/>
                <a:gd name="T9" fmla="*/ 17 h 19"/>
                <a:gd name="T10" fmla="*/ 10 w 13"/>
                <a:gd name="T11" fmla="*/ 8 h 19"/>
                <a:gd name="T12" fmla="*/ 7 w 1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7"/>
                    <a:pt x="4" y="11"/>
                  </a:cubicBezTo>
                  <a:cubicBezTo>
                    <a:pt x="5" y="15"/>
                    <a:pt x="7" y="19"/>
                    <a:pt x="7" y="1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2" y="12"/>
                    <a:pt x="10" y="8"/>
                  </a:cubicBezTo>
                  <a:cubicBezTo>
                    <a:pt x="9" y="4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13"/>
            <p:cNvSpPr/>
            <p:nvPr/>
          </p:nvSpPr>
          <p:spPr bwMode="auto">
            <a:xfrm>
              <a:off x="4384675" y="3532188"/>
              <a:ext cx="34925" cy="55563"/>
            </a:xfrm>
            <a:custGeom>
              <a:avLst/>
              <a:gdLst>
                <a:gd name="T0" fmla="*/ 13 w 22"/>
                <a:gd name="T1" fmla="*/ 0 h 35"/>
                <a:gd name="T2" fmla="*/ 0 w 22"/>
                <a:gd name="T3" fmla="*/ 4 h 35"/>
                <a:gd name="T4" fmla="*/ 11 w 22"/>
                <a:gd name="T5" fmla="*/ 35 h 35"/>
                <a:gd name="T6" fmla="*/ 22 w 22"/>
                <a:gd name="T7" fmla="*/ 32 h 35"/>
                <a:gd name="T8" fmla="*/ 13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3" y="0"/>
                  </a:moveTo>
                  <a:lnTo>
                    <a:pt x="0" y="4"/>
                  </a:lnTo>
                  <a:lnTo>
                    <a:pt x="11" y="35"/>
                  </a:lnTo>
                  <a:lnTo>
                    <a:pt x="22" y="32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14"/>
            <p:cNvSpPr/>
            <p:nvPr/>
          </p:nvSpPr>
          <p:spPr bwMode="auto">
            <a:xfrm>
              <a:off x="4364038" y="3459163"/>
              <a:ext cx="33338" cy="55563"/>
            </a:xfrm>
            <a:custGeom>
              <a:avLst/>
              <a:gdLst>
                <a:gd name="T0" fmla="*/ 13 w 21"/>
                <a:gd name="T1" fmla="*/ 0 h 35"/>
                <a:gd name="T2" fmla="*/ 0 w 21"/>
                <a:gd name="T3" fmla="*/ 2 h 35"/>
                <a:gd name="T4" fmla="*/ 10 w 21"/>
                <a:gd name="T5" fmla="*/ 35 h 35"/>
                <a:gd name="T6" fmla="*/ 21 w 21"/>
                <a:gd name="T7" fmla="*/ 31 h 35"/>
                <a:gd name="T8" fmla="*/ 13 w 2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13" y="0"/>
                  </a:moveTo>
                  <a:lnTo>
                    <a:pt x="0" y="2"/>
                  </a:lnTo>
                  <a:lnTo>
                    <a:pt x="10" y="35"/>
                  </a:lnTo>
                  <a:lnTo>
                    <a:pt x="21" y="31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15"/>
            <p:cNvSpPr/>
            <p:nvPr/>
          </p:nvSpPr>
          <p:spPr bwMode="auto">
            <a:xfrm>
              <a:off x="4346575" y="3382963"/>
              <a:ext cx="33338" cy="55563"/>
            </a:xfrm>
            <a:custGeom>
              <a:avLst/>
              <a:gdLst>
                <a:gd name="T0" fmla="*/ 13 w 21"/>
                <a:gd name="T1" fmla="*/ 0 h 35"/>
                <a:gd name="T2" fmla="*/ 0 w 21"/>
                <a:gd name="T3" fmla="*/ 2 h 35"/>
                <a:gd name="T4" fmla="*/ 8 w 21"/>
                <a:gd name="T5" fmla="*/ 35 h 35"/>
                <a:gd name="T6" fmla="*/ 21 w 21"/>
                <a:gd name="T7" fmla="*/ 31 h 35"/>
                <a:gd name="T8" fmla="*/ 13 w 2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13" y="0"/>
                  </a:moveTo>
                  <a:lnTo>
                    <a:pt x="0" y="2"/>
                  </a:lnTo>
                  <a:lnTo>
                    <a:pt x="8" y="35"/>
                  </a:lnTo>
                  <a:lnTo>
                    <a:pt x="21" y="31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16"/>
            <p:cNvSpPr/>
            <p:nvPr/>
          </p:nvSpPr>
          <p:spPr bwMode="auto">
            <a:xfrm>
              <a:off x="4332288" y="3306763"/>
              <a:ext cx="30163" cy="55563"/>
            </a:xfrm>
            <a:custGeom>
              <a:avLst/>
              <a:gdLst>
                <a:gd name="T0" fmla="*/ 7 w 10"/>
                <a:gd name="T1" fmla="*/ 0 h 19"/>
                <a:gd name="T2" fmla="*/ 0 w 10"/>
                <a:gd name="T3" fmla="*/ 1 h 19"/>
                <a:gd name="T4" fmla="*/ 0 w 10"/>
                <a:gd name="T5" fmla="*/ 4 h 19"/>
                <a:gd name="T6" fmla="*/ 1 w 10"/>
                <a:gd name="T7" fmla="*/ 10 h 19"/>
                <a:gd name="T8" fmla="*/ 3 w 10"/>
                <a:gd name="T9" fmla="*/ 19 h 19"/>
                <a:gd name="T10" fmla="*/ 10 w 10"/>
                <a:gd name="T11" fmla="*/ 17 h 19"/>
                <a:gd name="T12" fmla="*/ 8 w 10"/>
                <a:gd name="T13" fmla="*/ 9 h 19"/>
                <a:gd name="T14" fmla="*/ 7 w 10"/>
                <a:gd name="T15" fmla="*/ 3 h 19"/>
                <a:gd name="T16" fmla="*/ 7 w 10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9">
                  <a:moveTo>
                    <a:pt x="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1" y="8"/>
                    <a:pt x="1" y="10"/>
                  </a:cubicBezTo>
                  <a:cubicBezTo>
                    <a:pt x="2" y="14"/>
                    <a:pt x="3" y="19"/>
                    <a:pt x="3" y="1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3"/>
                    <a:pt x="8" y="9"/>
                  </a:cubicBezTo>
                  <a:cubicBezTo>
                    <a:pt x="8" y="7"/>
                    <a:pt x="8" y="4"/>
                    <a:pt x="7" y="3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86"/>
          <p:cNvGrpSpPr/>
          <p:nvPr/>
        </p:nvGrpSpPr>
        <p:grpSpPr>
          <a:xfrm>
            <a:off x="1180987" y="2730241"/>
            <a:ext cx="360782" cy="729755"/>
            <a:chOff x="4324350" y="1801813"/>
            <a:chExt cx="503238" cy="1017588"/>
          </a:xfrm>
          <a:solidFill>
            <a:schemeClr val="bg1">
              <a:lumMod val="65000"/>
            </a:schemeClr>
          </a:solidFill>
        </p:grpSpPr>
        <p:sp>
          <p:nvSpPr>
            <p:cNvPr id="29" name="Freeform 223"/>
            <p:cNvSpPr/>
            <p:nvPr/>
          </p:nvSpPr>
          <p:spPr bwMode="auto">
            <a:xfrm>
              <a:off x="4324350" y="2763838"/>
              <a:ext cx="25400" cy="55563"/>
            </a:xfrm>
            <a:custGeom>
              <a:avLst/>
              <a:gdLst>
                <a:gd name="T0" fmla="*/ 16 w 16"/>
                <a:gd name="T1" fmla="*/ 2 h 35"/>
                <a:gd name="T2" fmla="*/ 3 w 16"/>
                <a:gd name="T3" fmla="*/ 0 h 35"/>
                <a:gd name="T4" fmla="*/ 0 w 16"/>
                <a:gd name="T5" fmla="*/ 33 h 35"/>
                <a:gd name="T6" fmla="*/ 12 w 16"/>
                <a:gd name="T7" fmla="*/ 35 h 35"/>
                <a:gd name="T8" fmla="*/ 16 w 16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16" y="2"/>
                  </a:moveTo>
                  <a:lnTo>
                    <a:pt x="3" y="0"/>
                  </a:lnTo>
                  <a:lnTo>
                    <a:pt x="0" y="33"/>
                  </a:lnTo>
                  <a:lnTo>
                    <a:pt x="12" y="35"/>
                  </a:ln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24"/>
            <p:cNvSpPr/>
            <p:nvPr/>
          </p:nvSpPr>
          <p:spPr bwMode="auto">
            <a:xfrm>
              <a:off x="4332288" y="2687638"/>
              <a:ext cx="30163" cy="55563"/>
            </a:xfrm>
            <a:custGeom>
              <a:avLst/>
              <a:gdLst>
                <a:gd name="T0" fmla="*/ 19 w 19"/>
                <a:gd name="T1" fmla="*/ 2 h 35"/>
                <a:gd name="T2" fmla="*/ 6 w 19"/>
                <a:gd name="T3" fmla="*/ 0 h 35"/>
                <a:gd name="T4" fmla="*/ 0 w 19"/>
                <a:gd name="T5" fmla="*/ 33 h 35"/>
                <a:gd name="T6" fmla="*/ 13 w 19"/>
                <a:gd name="T7" fmla="*/ 35 h 35"/>
                <a:gd name="T8" fmla="*/ 19 w 19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">
                  <a:moveTo>
                    <a:pt x="19" y="2"/>
                  </a:moveTo>
                  <a:lnTo>
                    <a:pt x="6" y="0"/>
                  </a:lnTo>
                  <a:lnTo>
                    <a:pt x="0" y="33"/>
                  </a:lnTo>
                  <a:lnTo>
                    <a:pt x="13" y="35"/>
                  </a:lnTo>
                  <a:lnTo>
                    <a:pt x="19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25"/>
            <p:cNvSpPr/>
            <p:nvPr/>
          </p:nvSpPr>
          <p:spPr bwMode="auto">
            <a:xfrm>
              <a:off x="4346575" y="2611438"/>
              <a:ext cx="33338" cy="55563"/>
            </a:xfrm>
            <a:custGeom>
              <a:avLst/>
              <a:gdLst>
                <a:gd name="T0" fmla="*/ 21 w 21"/>
                <a:gd name="T1" fmla="*/ 4 h 35"/>
                <a:gd name="T2" fmla="*/ 8 w 21"/>
                <a:gd name="T3" fmla="*/ 0 h 35"/>
                <a:gd name="T4" fmla="*/ 0 w 21"/>
                <a:gd name="T5" fmla="*/ 31 h 35"/>
                <a:gd name="T6" fmla="*/ 13 w 21"/>
                <a:gd name="T7" fmla="*/ 35 h 35"/>
                <a:gd name="T8" fmla="*/ 21 w 21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21" y="4"/>
                  </a:moveTo>
                  <a:lnTo>
                    <a:pt x="8" y="0"/>
                  </a:lnTo>
                  <a:lnTo>
                    <a:pt x="0" y="31"/>
                  </a:lnTo>
                  <a:lnTo>
                    <a:pt x="13" y="35"/>
                  </a:lnTo>
                  <a:lnTo>
                    <a:pt x="2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26"/>
            <p:cNvSpPr/>
            <p:nvPr/>
          </p:nvSpPr>
          <p:spPr bwMode="auto">
            <a:xfrm>
              <a:off x="4364038" y="2535238"/>
              <a:ext cx="36513" cy="55563"/>
            </a:xfrm>
            <a:custGeom>
              <a:avLst/>
              <a:gdLst>
                <a:gd name="T0" fmla="*/ 23 w 23"/>
                <a:gd name="T1" fmla="*/ 4 h 35"/>
                <a:gd name="T2" fmla="*/ 10 w 23"/>
                <a:gd name="T3" fmla="*/ 0 h 35"/>
                <a:gd name="T4" fmla="*/ 0 w 23"/>
                <a:gd name="T5" fmla="*/ 33 h 35"/>
                <a:gd name="T6" fmla="*/ 13 w 23"/>
                <a:gd name="T7" fmla="*/ 35 h 35"/>
                <a:gd name="T8" fmla="*/ 23 w 23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23" y="4"/>
                  </a:moveTo>
                  <a:lnTo>
                    <a:pt x="10" y="0"/>
                  </a:lnTo>
                  <a:lnTo>
                    <a:pt x="0" y="33"/>
                  </a:lnTo>
                  <a:lnTo>
                    <a:pt x="13" y="35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27"/>
            <p:cNvSpPr/>
            <p:nvPr/>
          </p:nvSpPr>
          <p:spPr bwMode="auto">
            <a:xfrm>
              <a:off x="4387850" y="2462213"/>
              <a:ext cx="34925" cy="55563"/>
            </a:xfrm>
            <a:custGeom>
              <a:avLst/>
              <a:gdLst>
                <a:gd name="T0" fmla="*/ 12 w 12"/>
                <a:gd name="T1" fmla="*/ 2 h 19"/>
                <a:gd name="T2" fmla="*/ 5 w 12"/>
                <a:gd name="T3" fmla="*/ 0 h 19"/>
                <a:gd name="T4" fmla="*/ 2 w 12"/>
                <a:gd name="T5" fmla="*/ 8 h 19"/>
                <a:gd name="T6" fmla="*/ 0 w 12"/>
                <a:gd name="T7" fmla="*/ 14 h 19"/>
                <a:gd name="T8" fmla="*/ 0 w 12"/>
                <a:gd name="T9" fmla="*/ 17 h 19"/>
                <a:gd name="T10" fmla="*/ 6 w 12"/>
                <a:gd name="T11" fmla="*/ 19 h 19"/>
                <a:gd name="T12" fmla="*/ 7 w 12"/>
                <a:gd name="T13" fmla="*/ 16 h 19"/>
                <a:gd name="T14" fmla="*/ 9 w 12"/>
                <a:gd name="T15" fmla="*/ 11 h 19"/>
                <a:gd name="T16" fmla="*/ 12 w 12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9">
                  <a:moveTo>
                    <a:pt x="12" y="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4"/>
                    <a:pt x="2" y="8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7" y="16"/>
                  </a:cubicBezTo>
                  <a:cubicBezTo>
                    <a:pt x="8" y="15"/>
                    <a:pt x="8" y="13"/>
                    <a:pt x="9" y="11"/>
                  </a:cubicBezTo>
                  <a:cubicBezTo>
                    <a:pt x="11" y="6"/>
                    <a:pt x="12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28"/>
            <p:cNvSpPr/>
            <p:nvPr/>
          </p:nvSpPr>
          <p:spPr bwMode="auto">
            <a:xfrm>
              <a:off x="4411663" y="2389188"/>
              <a:ext cx="38100" cy="55563"/>
            </a:xfrm>
            <a:custGeom>
              <a:avLst/>
              <a:gdLst>
                <a:gd name="T0" fmla="*/ 13 w 13"/>
                <a:gd name="T1" fmla="*/ 3 h 19"/>
                <a:gd name="T2" fmla="*/ 6 w 13"/>
                <a:gd name="T3" fmla="*/ 0 h 19"/>
                <a:gd name="T4" fmla="*/ 3 w 13"/>
                <a:gd name="T5" fmla="*/ 8 h 19"/>
                <a:gd name="T6" fmla="*/ 1 w 13"/>
                <a:gd name="T7" fmla="*/ 14 h 19"/>
                <a:gd name="T8" fmla="*/ 0 w 13"/>
                <a:gd name="T9" fmla="*/ 17 h 19"/>
                <a:gd name="T10" fmla="*/ 7 w 13"/>
                <a:gd name="T11" fmla="*/ 19 h 19"/>
                <a:gd name="T12" fmla="*/ 8 w 13"/>
                <a:gd name="T13" fmla="*/ 16 h 19"/>
                <a:gd name="T14" fmla="*/ 10 w 13"/>
                <a:gd name="T15" fmla="*/ 11 h 19"/>
                <a:gd name="T16" fmla="*/ 13 w 13"/>
                <a:gd name="T1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13" y="3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4"/>
                    <a:pt x="3" y="8"/>
                  </a:cubicBezTo>
                  <a:cubicBezTo>
                    <a:pt x="2" y="10"/>
                    <a:pt x="2" y="12"/>
                    <a:pt x="1" y="14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8"/>
                    <a:pt x="8" y="16"/>
                  </a:cubicBezTo>
                  <a:cubicBezTo>
                    <a:pt x="8" y="15"/>
                    <a:pt x="9" y="13"/>
                    <a:pt x="10" y="11"/>
                  </a:cubicBezTo>
                  <a:cubicBezTo>
                    <a:pt x="11" y="7"/>
                    <a:pt x="13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29"/>
            <p:cNvSpPr/>
            <p:nvPr/>
          </p:nvSpPr>
          <p:spPr bwMode="auto">
            <a:xfrm>
              <a:off x="4440238" y="2314575"/>
              <a:ext cx="38100" cy="57150"/>
            </a:xfrm>
            <a:custGeom>
              <a:avLst/>
              <a:gdLst>
                <a:gd name="T0" fmla="*/ 13 w 13"/>
                <a:gd name="T1" fmla="*/ 3 h 19"/>
                <a:gd name="T2" fmla="*/ 7 w 13"/>
                <a:gd name="T3" fmla="*/ 0 h 19"/>
                <a:gd name="T4" fmla="*/ 3 w 13"/>
                <a:gd name="T5" fmla="*/ 8 h 19"/>
                <a:gd name="T6" fmla="*/ 1 w 13"/>
                <a:gd name="T7" fmla="*/ 14 h 19"/>
                <a:gd name="T8" fmla="*/ 0 w 13"/>
                <a:gd name="T9" fmla="*/ 17 h 19"/>
                <a:gd name="T10" fmla="*/ 6 w 13"/>
                <a:gd name="T11" fmla="*/ 19 h 19"/>
                <a:gd name="T12" fmla="*/ 7 w 13"/>
                <a:gd name="T13" fmla="*/ 17 h 19"/>
                <a:gd name="T14" fmla="*/ 10 w 13"/>
                <a:gd name="T15" fmla="*/ 11 h 19"/>
                <a:gd name="T16" fmla="*/ 13 w 13"/>
                <a:gd name="T1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1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4"/>
                    <a:pt x="3" y="8"/>
                  </a:cubicBezTo>
                  <a:cubicBezTo>
                    <a:pt x="2" y="11"/>
                    <a:pt x="1" y="13"/>
                    <a:pt x="1" y="14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5"/>
                    <a:pt x="9" y="13"/>
                    <a:pt x="10" y="11"/>
                  </a:cubicBezTo>
                  <a:cubicBezTo>
                    <a:pt x="11" y="7"/>
                    <a:pt x="13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30"/>
            <p:cNvSpPr/>
            <p:nvPr/>
          </p:nvSpPr>
          <p:spPr bwMode="auto">
            <a:xfrm>
              <a:off x="4470400" y="2244725"/>
              <a:ext cx="44450" cy="55563"/>
            </a:xfrm>
            <a:custGeom>
              <a:avLst/>
              <a:gdLst>
                <a:gd name="T0" fmla="*/ 15 w 15"/>
                <a:gd name="T1" fmla="*/ 3 h 19"/>
                <a:gd name="T2" fmla="*/ 8 w 15"/>
                <a:gd name="T3" fmla="*/ 0 h 19"/>
                <a:gd name="T4" fmla="*/ 4 w 15"/>
                <a:gd name="T5" fmla="*/ 8 h 19"/>
                <a:gd name="T6" fmla="*/ 0 w 15"/>
                <a:gd name="T7" fmla="*/ 16 h 19"/>
                <a:gd name="T8" fmla="*/ 7 w 15"/>
                <a:gd name="T9" fmla="*/ 19 h 19"/>
                <a:gd name="T10" fmla="*/ 11 w 15"/>
                <a:gd name="T11" fmla="*/ 11 h 19"/>
                <a:gd name="T12" fmla="*/ 15 w 15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4"/>
                    <a:pt x="4" y="8"/>
                  </a:cubicBezTo>
                  <a:cubicBezTo>
                    <a:pt x="2" y="12"/>
                    <a:pt x="0" y="16"/>
                    <a:pt x="0" y="1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9" y="15"/>
                    <a:pt x="11" y="11"/>
                  </a:cubicBezTo>
                  <a:cubicBezTo>
                    <a:pt x="13" y="7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1"/>
            <p:cNvSpPr/>
            <p:nvPr/>
          </p:nvSpPr>
          <p:spPr bwMode="auto">
            <a:xfrm>
              <a:off x="4505325" y="2178050"/>
              <a:ext cx="44450" cy="55563"/>
            </a:xfrm>
            <a:custGeom>
              <a:avLst/>
              <a:gdLst>
                <a:gd name="T0" fmla="*/ 15 w 15"/>
                <a:gd name="T1" fmla="*/ 3 h 19"/>
                <a:gd name="T2" fmla="*/ 9 w 15"/>
                <a:gd name="T3" fmla="*/ 0 h 19"/>
                <a:gd name="T4" fmla="*/ 4 w 15"/>
                <a:gd name="T5" fmla="*/ 7 h 19"/>
                <a:gd name="T6" fmla="*/ 0 w 15"/>
                <a:gd name="T7" fmla="*/ 15 h 19"/>
                <a:gd name="T8" fmla="*/ 7 w 15"/>
                <a:gd name="T9" fmla="*/ 19 h 19"/>
                <a:gd name="T10" fmla="*/ 11 w 15"/>
                <a:gd name="T11" fmla="*/ 11 h 19"/>
                <a:gd name="T12" fmla="*/ 15 w 15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6" y="4"/>
                    <a:pt x="4" y="7"/>
                  </a:cubicBezTo>
                  <a:cubicBezTo>
                    <a:pt x="2" y="11"/>
                    <a:pt x="0" y="15"/>
                    <a:pt x="0" y="1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9" y="15"/>
                    <a:pt x="11" y="11"/>
                  </a:cubicBezTo>
                  <a:cubicBezTo>
                    <a:pt x="13" y="7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32"/>
            <p:cNvSpPr/>
            <p:nvPr/>
          </p:nvSpPr>
          <p:spPr bwMode="auto">
            <a:xfrm>
              <a:off x="4543425" y="2109788"/>
              <a:ext cx="44450" cy="55563"/>
            </a:xfrm>
            <a:custGeom>
              <a:avLst/>
              <a:gdLst>
                <a:gd name="T0" fmla="*/ 15 w 15"/>
                <a:gd name="T1" fmla="*/ 3 h 19"/>
                <a:gd name="T2" fmla="*/ 9 w 15"/>
                <a:gd name="T3" fmla="*/ 0 h 19"/>
                <a:gd name="T4" fmla="*/ 8 w 15"/>
                <a:gd name="T5" fmla="*/ 2 h 19"/>
                <a:gd name="T6" fmla="*/ 5 w 15"/>
                <a:gd name="T7" fmla="*/ 7 h 19"/>
                <a:gd name="T8" fmla="*/ 0 w 15"/>
                <a:gd name="T9" fmla="*/ 15 h 19"/>
                <a:gd name="T10" fmla="*/ 6 w 15"/>
                <a:gd name="T11" fmla="*/ 19 h 19"/>
                <a:gd name="T12" fmla="*/ 11 w 15"/>
                <a:gd name="T13" fmla="*/ 11 h 19"/>
                <a:gd name="T14" fmla="*/ 14 w 15"/>
                <a:gd name="T15" fmla="*/ 6 h 19"/>
                <a:gd name="T16" fmla="*/ 15 w 15"/>
                <a:gd name="T1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8" y="2"/>
                  </a:cubicBezTo>
                  <a:cubicBezTo>
                    <a:pt x="7" y="3"/>
                    <a:pt x="6" y="5"/>
                    <a:pt x="5" y="7"/>
                  </a:cubicBezTo>
                  <a:cubicBezTo>
                    <a:pt x="2" y="11"/>
                    <a:pt x="0" y="15"/>
                    <a:pt x="0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8" y="15"/>
                    <a:pt x="11" y="11"/>
                  </a:cubicBezTo>
                  <a:cubicBezTo>
                    <a:pt x="12" y="9"/>
                    <a:pt x="13" y="7"/>
                    <a:pt x="14" y="6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33"/>
            <p:cNvSpPr/>
            <p:nvPr/>
          </p:nvSpPr>
          <p:spPr bwMode="auto">
            <a:xfrm>
              <a:off x="4584700" y="2043113"/>
              <a:ext cx="46038" cy="55563"/>
            </a:xfrm>
            <a:custGeom>
              <a:avLst/>
              <a:gdLst>
                <a:gd name="T0" fmla="*/ 16 w 16"/>
                <a:gd name="T1" fmla="*/ 4 h 19"/>
                <a:gd name="T2" fmla="*/ 10 w 16"/>
                <a:gd name="T3" fmla="*/ 0 h 19"/>
                <a:gd name="T4" fmla="*/ 5 w 16"/>
                <a:gd name="T5" fmla="*/ 8 h 19"/>
                <a:gd name="T6" fmla="*/ 0 w 16"/>
                <a:gd name="T7" fmla="*/ 15 h 19"/>
                <a:gd name="T8" fmla="*/ 6 w 16"/>
                <a:gd name="T9" fmla="*/ 19 h 19"/>
                <a:gd name="T10" fmla="*/ 11 w 16"/>
                <a:gd name="T11" fmla="*/ 12 h 19"/>
                <a:gd name="T12" fmla="*/ 16 w 16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4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7" y="4"/>
                    <a:pt x="5" y="8"/>
                  </a:cubicBezTo>
                  <a:cubicBezTo>
                    <a:pt x="2" y="12"/>
                    <a:pt x="0" y="15"/>
                    <a:pt x="0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8" y="15"/>
                    <a:pt x="11" y="12"/>
                  </a:cubicBezTo>
                  <a:cubicBezTo>
                    <a:pt x="13" y="8"/>
                    <a:pt x="16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34"/>
            <p:cNvSpPr/>
            <p:nvPr/>
          </p:nvSpPr>
          <p:spPr bwMode="auto">
            <a:xfrm>
              <a:off x="4629150" y="1981200"/>
              <a:ext cx="46038" cy="52388"/>
            </a:xfrm>
            <a:custGeom>
              <a:avLst/>
              <a:gdLst>
                <a:gd name="T0" fmla="*/ 16 w 16"/>
                <a:gd name="T1" fmla="*/ 4 h 18"/>
                <a:gd name="T2" fmla="*/ 10 w 16"/>
                <a:gd name="T3" fmla="*/ 0 h 18"/>
                <a:gd name="T4" fmla="*/ 9 w 16"/>
                <a:gd name="T5" fmla="*/ 2 h 18"/>
                <a:gd name="T6" fmla="*/ 5 w 16"/>
                <a:gd name="T7" fmla="*/ 7 h 18"/>
                <a:gd name="T8" fmla="*/ 0 w 16"/>
                <a:gd name="T9" fmla="*/ 14 h 18"/>
                <a:gd name="T10" fmla="*/ 6 w 16"/>
                <a:gd name="T11" fmla="*/ 18 h 18"/>
                <a:gd name="T12" fmla="*/ 11 w 16"/>
                <a:gd name="T13" fmla="*/ 11 h 18"/>
                <a:gd name="T14" fmla="*/ 14 w 16"/>
                <a:gd name="T15" fmla="*/ 6 h 18"/>
                <a:gd name="T16" fmla="*/ 16 w 16"/>
                <a:gd name="T1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8">
                  <a:moveTo>
                    <a:pt x="16" y="4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9" y="2"/>
                  </a:cubicBezTo>
                  <a:cubicBezTo>
                    <a:pt x="8" y="3"/>
                    <a:pt x="6" y="5"/>
                    <a:pt x="5" y="7"/>
                  </a:cubicBezTo>
                  <a:cubicBezTo>
                    <a:pt x="2" y="11"/>
                    <a:pt x="0" y="14"/>
                    <a:pt x="0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8" y="15"/>
                    <a:pt x="11" y="11"/>
                  </a:cubicBezTo>
                  <a:cubicBezTo>
                    <a:pt x="12" y="9"/>
                    <a:pt x="13" y="8"/>
                    <a:pt x="14" y="6"/>
                  </a:cubicBezTo>
                  <a:cubicBezTo>
                    <a:pt x="15" y="5"/>
                    <a:pt x="16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35"/>
            <p:cNvSpPr/>
            <p:nvPr/>
          </p:nvSpPr>
          <p:spPr bwMode="auto">
            <a:xfrm>
              <a:off x="4675188" y="1919288"/>
              <a:ext cx="47625" cy="52388"/>
            </a:xfrm>
            <a:custGeom>
              <a:avLst/>
              <a:gdLst>
                <a:gd name="T0" fmla="*/ 30 w 30"/>
                <a:gd name="T1" fmla="*/ 7 h 33"/>
                <a:gd name="T2" fmla="*/ 20 w 30"/>
                <a:gd name="T3" fmla="*/ 0 h 33"/>
                <a:gd name="T4" fmla="*/ 0 w 30"/>
                <a:gd name="T5" fmla="*/ 26 h 33"/>
                <a:gd name="T6" fmla="*/ 9 w 30"/>
                <a:gd name="T7" fmla="*/ 33 h 33"/>
                <a:gd name="T8" fmla="*/ 30 w 30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30" y="7"/>
                  </a:moveTo>
                  <a:lnTo>
                    <a:pt x="20" y="0"/>
                  </a:lnTo>
                  <a:lnTo>
                    <a:pt x="0" y="26"/>
                  </a:lnTo>
                  <a:lnTo>
                    <a:pt x="9" y="33"/>
                  </a:lnTo>
                  <a:lnTo>
                    <a:pt x="3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36"/>
            <p:cNvSpPr/>
            <p:nvPr/>
          </p:nvSpPr>
          <p:spPr bwMode="auto">
            <a:xfrm>
              <a:off x="4725988" y="1860550"/>
              <a:ext cx="49213" cy="52388"/>
            </a:xfrm>
            <a:custGeom>
              <a:avLst/>
              <a:gdLst>
                <a:gd name="T0" fmla="*/ 31 w 31"/>
                <a:gd name="T1" fmla="*/ 7 h 33"/>
                <a:gd name="T2" fmla="*/ 20 w 31"/>
                <a:gd name="T3" fmla="*/ 0 h 33"/>
                <a:gd name="T4" fmla="*/ 0 w 31"/>
                <a:gd name="T5" fmla="*/ 24 h 33"/>
                <a:gd name="T6" fmla="*/ 9 w 31"/>
                <a:gd name="T7" fmla="*/ 33 h 33"/>
                <a:gd name="T8" fmla="*/ 31 w 31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31" y="7"/>
                  </a:moveTo>
                  <a:lnTo>
                    <a:pt x="20" y="0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3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37"/>
            <p:cNvSpPr/>
            <p:nvPr/>
          </p:nvSpPr>
          <p:spPr bwMode="auto">
            <a:xfrm>
              <a:off x="4775200" y="1801813"/>
              <a:ext cx="52388" cy="52388"/>
            </a:xfrm>
            <a:custGeom>
              <a:avLst/>
              <a:gdLst>
                <a:gd name="T0" fmla="*/ 33 w 33"/>
                <a:gd name="T1" fmla="*/ 9 h 33"/>
                <a:gd name="T2" fmla="*/ 24 w 33"/>
                <a:gd name="T3" fmla="*/ 0 h 33"/>
                <a:gd name="T4" fmla="*/ 0 w 33"/>
                <a:gd name="T5" fmla="*/ 24 h 33"/>
                <a:gd name="T6" fmla="*/ 9 w 33"/>
                <a:gd name="T7" fmla="*/ 33 h 33"/>
                <a:gd name="T8" fmla="*/ 33 w 33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9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3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103"/>
          <p:cNvGrpSpPr/>
          <p:nvPr/>
        </p:nvGrpSpPr>
        <p:grpSpPr>
          <a:xfrm>
            <a:off x="1544046" y="2360240"/>
            <a:ext cx="838789" cy="367724"/>
            <a:chOff x="4830763" y="1285875"/>
            <a:chExt cx="1169988" cy="512763"/>
          </a:xfrm>
          <a:solidFill>
            <a:schemeClr val="bg1">
              <a:lumMod val="65000"/>
            </a:schemeClr>
          </a:solidFill>
        </p:grpSpPr>
        <p:sp>
          <p:nvSpPr>
            <p:cNvPr id="45" name="Freeform 238"/>
            <p:cNvSpPr/>
            <p:nvPr/>
          </p:nvSpPr>
          <p:spPr bwMode="auto">
            <a:xfrm>
              <a:off x="4830763" y="1749425"/>
              <a:ext cx="52388" cy="49213"/>
            </a:xfrm>
            <a:custGeom>
              <a:avLst/>
              <a:gdLst>
                <a:gd name="T0" fmla="*/ 33 w 33"/>
                <a:gd name="T1" fmla="*/ 9 h 31"/>
                <a:gd name="T2" fmla="*/ 24 w 33"/>
                <a:gd name="T3" fmla="*/ 0 h 31"/>
                <a:gd name="T4" fmla="*/ 0 w 33"/>
                <a:gd name="T5" fmla="*/ 22 h 31"/>
                <a:gd name="T6" fmla="*/ 9 w 33"/>
                <a:gd name="T7" fmla="*/ 31 h 31"/>
                <a:gd name="T8" fmla="*/ 33 w 33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33" y="9"/>
                  </a:moveTo>
                  <a:lnTo>
                    <a:pt x="24" y="0"/>
                  </a:lnTo>
                  <a:lnTo>
                    <a:pt x="0" y="22"/>
                  </a:lnTo>
                  <a:lnTo>
                    <a:pt x="9" y="31"/>
                  </a:lnTo>
                  <a:lnTo>
                    <a:pt x="3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39"/>
            <p:cNvSpPr/>
            <p:nvPr/>
          </p:nvSpPr>
          <p:spPr bwMode="auto">
            <a:xfrm>
              <a:off x="4886325" y="1697038"/>
              <a:ext cx="52388" cy="49213"/>
            </a:xfrm>
            <a:custGeom>
              <a:avLst/>
              <a:gdLst>
                <a:gd name="T0" fmla="*/ 33 w 33"/>
                <a:gd name="T1" fmla="*/ 9 h 31"/>
                <a:gd name="T2" fmla="*/ 26 w 33"/>
                <a:gd name="T3" fmla="*/ 0 h 31"/>
                <a:gd name="T4" fmla="*/ 0 w 33"/>
                <a:gd name="T5" fmla="*/ 22 h 31"/>
                <a:gd name="T6" fmla="*/ 9 w 33"/>
                <a:gd name="T7" fmla="*/ 31 h 31"/>
                <a:gd name="T8" fmla="*/ 33 w 33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33" y="9"/>
                  </a:moveTo>
                  <a:lnTo>
                    <a:pt x="26" y="0"/>
                  </a:lnTo>
                  <a:lnTo>
                    <a:pt x="0" y="22"/>
                  </a:lnTo>
                  <a:lnTo>
                    <a:pt x="9" y="31"/>
                  </a:lnTo>
                  <a:lnTo>
                    <a:pt x="3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40"/>
            <p:cNvSpPr/>
            <p:nvPr/>
          </p:nvSpPr>
          <p:spPr bwMode="auto">
            <a:xfrm>
              <a:off x="4945063" y="1646238"/>
              <a:ext cx="55563" cy="50800"/>
            </a:xfrm>
            <a:custGeom>
              <a:avLst/>
              <a:gdLst>
                <a:gd name="T0" fmla="*/ 35 w 35"/>
                <a:gd name="T1" fmla="*/ 11 h 32"/>
                <a:gd name="T2" fmla="*/ 26 w 35"/>
                <a:gd name="T3" fmla="*/ 0 h 32"/>
                <a:gd name="T4" fmla="*/ 0 w 35"/>
                <a:gd name="T5" fmla="*/ 20 h 32"/>
                <a:gd name="T6" fmla="*/ 9 w 35"/>
                <a:gd name="T7" fmla="*/ 32 h 32"/>
                <a:gd name="T8" fmla="*/ 35 w 35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1"/>
                  </a:moveTo>
                  <a:lnTo>
                    <a:pt x="26" y="0"/>
                  </a:lnTo>
                  <a:lnTo>
                    <a:pt x="0" y="20"/>
                  </a:lnTo>
                  <a:lnTo>
                    <a:pt x="9" y="32"/>
                  </a:lnTo>
                  <a:lnTo>
                    <a:pt x="35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41"/>
            <p:cNvSpPr/>
            <p:nvPr/>
          </p:nvSpPr>
          <p:spPr bwMode="auto">
            <a:xfrm>
              <a:off x="5006975" y="1600200"/>
              <a:ext cx="55563" cy="49213"/>
            </a:xfrm>
            <a:custGeom>
              <a:avLst/>
              <a:gdLst>
                <a:gd name="T0" fmla="*/ 35 w 35"/>
                <a:gd name="T1" fmla="*/ 11 h 31"/>
                <a:gd name="T2" fmla="*/ 28 w 35"/>
                <a:gd name="T3" fmla="*/ 0 h 31"/>
                <a:gd name="T4" fmla="*/ 0 w 35"/>
                <a:gd name="T5" fmla="*/ 20 h 31"/>
                <a:gd name="T6" fmla="*/ 9 w 35"/>
                <a:gd name="T7" fmla="*/ 31 h 31"/>
                <a:gd name="T8" fmla="*/ 35 w 35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1"/>
                  </a:moveTo>
                  <a:lnTo>
                    <a:pt x="28" y="0"/>
                  </a:lnTo>
                  <a:lnTo>
                    <a:pt x="0" y="20"/>
                  </a:lnTo>
                  <a:lnTo>
                    <a:pt x="9" y="31"/>
                  </a:lnTo>
                  <a:lnTo>
                    <a:pt x="35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42"/>
            <p:cNvSpPr/>
            <p:nvPr/>
          </p:nvSpPr>
          <p:spPr bwMode="auto">
            <a:xfrm>
              <a:off x="5070475" y="1558925"/>
              <a:ext cx="57150" cy="42863"/>
            </a:xfrm>
            <a:custGeom>
              <a:avLst/>
              <a:gdLst>
                <a:gd name="T0" fmla="*/ 19 w 19"/>
                <a:gd name="T1" fmla="*/ 6 h 15"/>
                <a:gd name="T2" fmla="*/ 15 w 19"/>
                <a:gd name="T3" fmla="*/ 0 h 15"/>
                <a:gd name="T4" fmla="*/ 8 w 19"/>
                <a:gd name="T5" fmla="*/ 4 h 15"/>
                <a:gd name="T6" fmla="*/ 2 w 19"/>
                <a:gd name="T7" fmla="*/ 8 h 15"/>
                <a:gd name="T8" fmla="*/ 0 w 19"/>
                <a:gd name="T9" fmla="*/ 9 h 15"/>
                <a:gd name="T10" fmla="*/ 4 w 19"/>
                <a:gd name="T11" fmla="*/ 15 h 15"/>
                <a:gd name="T12" fmla="*/ 6 w 19"/>
                <a:gd name="T13" fmla="*/ 14 h 15"/>
                <a:gd name="T14" fmla="*/ 11 w 19"/>
                <a:gd name="T15" fmla="*/ 10 h 15"/>
                <a:gd name="T16" fmla="*/ 19 w 19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5" y="15"/>
                    <a:pt x="6" y="14"/>
                  </a:cubicBezTo>
                  <a:cubicBezTo>
                    <a:pt x="8" y="13"/>
                    <a:pt x="10" y="12"/>
                    <a:pt x="11" y="10"/>
                  </a:cubicBezTo>
                  <a:cubicBezTo>
                    <a:pt x="15" y="8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43"/>
            <p:cNvSpPr/>
            <p:nvPr/>
          </p:nvSpPr>
          <p:spPr bwMode="auto">
            <a:xfrm>
              <a:off x="5135563" y="1517650"/>
              <a:ext cx="55563" cy="44450"/>
            </a:xfrm>
            <a:custGeom>
              <a:avLst/>
              <a:gdLst>
                <a:gd name="T0" fmla="*/ 19 w 19"/>
                <a:gd name="T1" fmla="*/ 6 h 15"/>
                <a:gd name="T2" fmla="*/ 16 w 19"/>
                <a:gd name="T3" fmla="*/ 0 h 15"/>
                <a:gd name="T4" fmla="*/ 8 w 19"/>
                <a:gd name="T5" fmla="*/ 4 h 15"/>
                <a:gd name="T6" fmla="*/ 0 w 19"/>
                <a:gd name="T7" fmla="*/ 9 h 15"/>
                <a:gd name="T8" fmla="*/ 4 w 19"/>
                <a:gd name="T9" fmla="*/ 15 h 15"/>
                <a:gd name="T10" fmla="*/ 12 w 19"/>
                <a:gd name="T11" fmla="*/ 10 h 15"/>
                <a:gd name="T12" fmla="*/ 19 w 19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9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2"/>
                    <a:pt x="8" y="4"/>
                  </a:cubicBezTo>
                  <a:cubicBezTo>
                    <a:pt x="4" y="6"/>
                    <a:pt x="0" y="9"/>
                    <a:pt x="0" y="9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8" y="12"/>
                    <a:pt x="12" y="10"/>
                  </a:cubicBezTo>
                  <a:cubicBezTo>
                    <a:pt x="16" y="8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44"/>
            <p:cNvSpPr/>
            <p:nvPr/>
          </p:nvSpPr>
          <p:spPr bwMode="auto">
            <a:xfrm>
              <a:off x="5203825" y="1479550"/>
              <a:ext cx="55563" cy="44450"/>
            </a:xfrm>
            <a:custGeom>
              <a:avLst/>
              <a:gdLst>
                <a:gd name="T0" fmla="*/ 19 w 19"/>
                <a:gd name="T1" fmla="*/ 6 h 15"/>
                <a:gd name="T2" fmla="*/ 16 w 19"/>
                <a:gd name="T3" fmla="*/ 0 h 15"/>
                <a:gd name="T4" fmla="*/ 8 w 19"/>
                <a:gd name="T5" fmla="*/ 4 h 15"/>
                <a:gd name="T6" fmla="*/ 3 w 19"/>
                <a:gd name="T7" fmla="*/ 7 h 15"/>
                <a:gd name="T8" fmla="*/ 0 w 19"/>
                <a:gd name="T9" fmla="*/ 8 h 15"/>
                <a:gd name="T10" fmla="*/ 4 w 19"/>
                <a:gd name="T11" fmla="*/ 15 h 15"/>
                <a:gd name="T12" fmla="*/ 6 w 19"/>
                <a:gd name="T13" fmla="*/ 13 h 15"/>
                <a:gd name="T14" fmla="*/ 12 w 19"/>
                <a:gd name="T15" fmla="*/ 10 h 15"/>
                <a:gd name="T16" fmla="*/ 19 w 19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2"/>
                    <a:pt x="8" y="4"/>
                  </a:cubicBezTo>
                  <a:cubicBezTo>
                    <a:pt x="6" y="5"/>
                    <a:pt x="4" y="6"/>
                    <a:pt x="3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5" y="14"/>
                    <a:pt x="6" y="13"/>
                  </a:cubicBezTo>
                  <a:cubicBezTo>
                    <a:pt x="8" y="12"/>
                    <a:pt x="10" y="11"/>
                    <a:pt x="12" y="10"/>
                  </a:cubicBezTo>
                  <a:cubicBezTo>
                    <a:pt x="16" y="8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45"/>
            <p:cNvSpPr/>
            <p:nvPr/>
          </p:nvSpPr>
          <p:spPr bwMode="auto">
            <a:xfrm>
              <a:off x="5273675" y="1444625"/>
              <a:ext cx="55563" cy="41275"/>
            </a:xfrm>
            <a:custGeom>
              <a:avLst/>
              <a:gdLst>
                <a:gd name="T0" fmla="*/ 19 w 19"/>
                <a:gd name="T1" fmla="*/ 7 h 14"/>
                <a:gd name="T2" fmla="*/ 16 w 19"/>
                <a:gd name="T3" fmla="*/ 0 h 14"/>
                <a:gd name="T4" fmla="*/ 8 w 19"/>
                <a:gd name="T5" fmla="*/ 4 h 14"/>
                <a:gd name="T6" fmla="*/ 0 w 19"/>
                <a:gd name="T7" fmla="*/ 8 h 14"/>
                <a:gd name="T8" fmla="*/ 3 w 19"/>
                <a:gd name="T9" fmla="*/ 14 h 14"/>
                <a:gd name="T10" fmla="*/ 11 w 19"/>
                <a:gd name="T11" fmla="*/ 10 h 14"/>
                <a:gd name="T12" fmla="*/ 19 w 19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19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2"/>
                    <a:pt x="8" y="4"/>
                  </a:cubicBezTo>
                  <a:cubicBezTo>
                    <a:pt x="4" y="6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7" y="12"/>
                    <a:pt x="11" y="10"/>
                  </a:cubicBezTo>
                  <a:cubicBezTo>
                    <a:pt x="15" y="8"/>
                    <a:pt x="19" y="7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46"/>
            <p:cNvSpPr/>
            <p:nvPr/>
          </p:nvSpPr>
          <p:spPr bwMode="auto">
            <a:xfrm>
              <a:off x="5343525" y="1414463"/>
              <a:ext cx="55563" cy="38100"/>
            </a:xfrm>
            <a:custGeom>
              <a:avLst/>
              <a:gdLst>
                <a:gd name="T0" fmla="*/ 19 w 19"/>
                <a:gd name="T1" fmla="*/ 6 h 13"/>
                <a:gd name="T2" fmla="*/ 17 w 19"/>
                <a:gd name="T3" fmla="*/ 0 h 13"/>
                <a:gd name="T4" fmla="*/ 14 w 19"/>
                <a:gd name="T5" fmla="*/ 1 h 13"/>
                <a:gd name="T6" fmla="*/ 8 w 19"/>
                <a:gd name="T7" fmla="*/ 3 h 13"/>
                <a:gd name="T8" fmla="*/ 0 w 19"/>
                <a:gd name="T9" fmla="*/ 7 h 13"/>
                <a:gd name="T10" fmla="*/ 3 w 19"/>
                <a:gd name="T11" fmla="*/ 13 h 13"/>
                <a:gd name="T12" fmla="*/ 11 w 19"/>
                <a:gd name="T13" fmla="*/ 9 h 13"/>
                <a:gd name="T14" fmla="*/ 17 w 19"/>
                <a:gd name="T15" fmla="*/ 7 h 13"/>
                <a:gd name="T16" fmla="*/ 19 w 19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3">
                  <a:moveTo>
                    <a:pt x="19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4" y="1"/>
                  </a:cubicBezTo>
                  <a:cubicBezTo>
                    <a:pt x="12" y="1"/>
                    <a:pt x="10" y="2"/>
                    <a:pt x="8" y="3"/>
                  </a:cubicBezTo>
                  <a:cubicBezTo>
                    <a:pt x="4" y="5"/>
                    <a:pt x="0" y="7"/>
                    <a:pt x="0" y="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7" y="11"/>
                    <a:pt x="11" y="9"/>
                  </a:cubicBezTo>
                  <a:cubicBezTo>
                    <a:pt x="13" y="9"/>
                    <a:pt x="15" y="8"/>
                    <a:pt x="17" y="7"/>
                  </a:cubicBezTo>
                  <a:cubicBezTo>
                    <a:pt x="18" y="7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47"/>
            <p:cNvSpPr/>
            <p:nvPr/>
          </p:nvSpPr>
          <p:spPr bwMode="auto">
            <a:xfrm>
              <a:off x="5416550" y="1385888"/>
              <a:ext cx="57150" cy="38100"/>
            </a:xfrm>
            <a:custGeom>
              <a:avLst/>
              <a:gdLst>
                <a:gd name="T0" fmla="*/ 19 w 19"/>
                <a:gd name="T1" fmla="*/ 7 h 13"/>
                <a:gd name="T2" fmla="*/ 16 w 19"/>
                <a:gd name="T3" fmla="*/ 0 h 13"/>
                <a:gd name="T4" fmla="*/ 8 w 19"/>
                <a:gd name="T5" fmla="*/ 3 h 13"/>
                <a:gd name="T6" fmla="*/ 0 w 19"/>
                <a:gd name="T7" fmla="*/ 6 h 13"/>
                <a:gd name="T8" fmla="*/ 2 w 19"/>
                <a:gd name="T9" fmla="*/ 13 h 13"/>
                <a:gd name="T10" fmla="*/ 11 w 19"/>
                <a:gd name="T11" fmla="*/ 10 h 13"/>
                <a:gd name="T12" fmla="*/ 19 w 19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9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3"/>
                  </a:cubicBezTo>
                  <a:cubicBezTo>
                    <a:pt x="4" y="5"/>
                    <a:pt x="0" y="6"/>
                    <a:pt x="0" y="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6" y="11"/>
                    <a:pt x="11" y="10"/>
                  </a:cubicBezTo>
                  <a:cubicBezTo>
                    <a:pt x="15" y="8"/>
                    <a:pt x="19" y="7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48"/>
            <p:cNvSpPr/>
            <p:nvPr/>
          </p:nvSpPr>
          <p:spPr bwMode="auto">
            <a:xfrm>
              <a:off x="5491163" y="1362075"/>
              <a:ext cx="55563" cy="34925"/>
            </a:xfrm>
            <a:custGeom>
              <a:avLst/>
              <a:gdLst>
                <a:gd name="T0" fmla="*/ 19 w 19"/>
                <a:gd name="T1" fmla="*/ 6 h 12"/>
                <a:gd name="T2" fmla="*/ 17 w 19"/>
                <a:gd name="T3" fmla="*/ 0 h 12"/>
                <a:gd name="T4" fmla="*/ 14 w 19"/>
                <a:gd name="T5" fmla="*/ 0 h 12"/>
                <a:gd name="T6" fmla="*/ 8 w 19"/>
                <a:gd name="T7" fmla="*/ 2 h 12"/>
                <a:gd name="T8" fmla="*/ 0 w 19"/>
                <a:gd name="T9" fmla="*/ 5 h 12"/>
                <a:gd name="T10" fmla="*/ 2 w 19"/>
                <a:gd name="T11" fmla="*/ 12 h 12"/>
                <a:gd name="T12" fmla="*/ 10 w 19"/>
                <a:gd name="T13" fmla="*/ 9 h 12"/>
                <a:gd name="T14" fmla="*/ 16 w 19"/>
                <a:gd name="T15" fmla="*/ 7 h 12"/>
                <a:gd name="T16" fmla="*/ 19 w 19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9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2" y="1"/>
                    <a:pt x="10" y="2"/>
                    <a:pt x="8" y="2"/>
                  </a:cubicBezTo>
                  <a:cubicBezTo>
                    <a:pt x="4" y="4"/>
                    <a:pt x="0" y="5"/>
                    <a:pt x="0" y="5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6" y="10"/>
                    <a:pt x="10" y="9"/>
                  </a:cubicBezTo>
                  <a:cubicBezTo>
                    <a:pt x="12" y="8"/>
                    <a:pt x="15" y="8"/>
                    <a:pt x="16" y="7"/>
                  </a:cubicBezTo>
                  <a:cubicBezTo>
                    <a:pt x="18" y="7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49"/>
            <p:cNvSpPr/>
            <p:nvPr/>
          </p:nvSpPr>
          <p:spPr bwMode="auto">
            <a:xfrm>
              <a:off x="5564188" y="1338263"/>
              <a:ext cx="55563" cy="34925"/>
            </a:xfrm>
            <a:custGeom>
              <a:avLst/>
              <a:gdLst>
                <a:gd name="T0" fmla="*/ 35 w 35"/>
                <a:gd name="T1" fmla="*/ 13 h 22"/>
                <a:gd name="T2" fmla="*/ 31 w 35"/>
                <a:gd name="T3" fmla="*/ 0 h 22"/>
                <a:gd name="T4" fmla="*/ 0 w 35"/>
                <a:gd name="T5" fmla="*/ 9 h 22"/>
                <a:gd name="T6" fmla="*/ 3 w 35"/>
                <a:gd name="T7" fmla="*/ 22 h 22"/>
                <a:gd name="T8" fmla="*/ 35 w 35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5" y="13"/>
                  </a:moveTo>
                  <a:lnTo>
                    <a:pt x="31" y="0"/>
                  </a:lnTo>
                  <a:lnTo>
                    <a:pt x="0" y="9"/>
                  </a:lnTo>
                  <a:lnTo>
                    <a:pt x="3" y="22"/>
                  </a:ln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50"/>
            <p:cNvSpPr/>
            <p:nvPr/>
          </p:nvSpPr>
          <p:spPr bwMode="auto">
            <a:xfrm>
              <a:off x="5640388" y="1320800"/>
              <a:ext cx="55563" cy="31750"/>
            </a:xfrm>
            <a:custGeom>
              <a:avLst/>
              <a:gdLst>
                <a:gd name="T0" fmla="*/ 35 w 35"/>
                <a:gd name="T1" fmla="*/ 13 h 20"/>
                <a:gd name="T2" fmla="*/ 31 w 35"/>
                <a:gd name="T3" fmla="*/ 0 h 20"/>
                <a:gd name="T4" fmla="*/ 0 w 35"/>
                <a:gd name="T5" fmla="*/ 7 h 20"/>
                <a:gd name="T6" fmla="*/ 3 w 35"/>
                <a:gd name="T7" fmla="*/ 20 h 20"/>
                <a:gd name="T8" fmla="*/ 35 w 35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5" y="13"/>
                  </a:moveTo>
                  <a:lnTo>
                    <a:pt x="31" y="0"/>
                  </a:lnTo>
                  <a:lnTo>
                    <a:pt x="0" y="7"/>
                  </a:lnTo>
                  <a:lnTo>
                    <a:pt x="3" y="20"/>
                  </a:ln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51"/>
            <p:cNvSpPr/>
            <p:nvPr/>
          </p:nvSpPr>
          <p:spPr bwMode="auto">
            <a:xfrm>
              <a:off x="5716588" y="1306513"/>
              <a:ext cx="55563" cy="28575"/>
            </a:xfrm>
            <a:custGeom>
              <a:avLst/>
              <a:gdLst>
                <a:gd name="T0" fmla="*/ 35 w 35"/>
                <a:gd name="T1" fmla="*/ 13 h 18"/>
                <a:gd name="T2" fmla="*/ 33 w 35"/>
                <a:gd name="T3" fmla="*/ 0 h 18"/>
                <a:gd name="T4" fmla="*/ 0 w 35"/>
                <a:gd name="T5" fmla="*/ 5 h 18"/>
                <a:gd name="T6" fmla="*/ 2 w 35"/>
                <a:gd name="T7" fmla="*/ 18 h 18"/>
                <a:gd name="T8" fmla="*/ 35 w 35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5" y="13"/>
                  </a:moveTo>
                  <a:lnTo>
                    <a:pt x="33" y="0"/>
                  </a:lnTo>
                  <a:lnTo>
                    <a:pt x="0" y="5"/>
                  </a:lnTo>
                  <a:lnTo>
                    <a:pt x="2" y="18"/>
                  </a:ln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52"/>
            <p:cNvSpPr/>
            <p:nvPr/>
          </p:nvSpPr>
          <p:spPr bwMode="auto">
            <a:xfrm>
              <a:off x="5792788" y="1296988"/>
              <a:ext cx="55563" cy="26988"/>
            </a:xfrm>
            <a:custGeom>
              <a:avLst/>
              <a:gdLst>
                <a:gd name="T0" fmla="*/ 35 w 35"/>
                <a:gd name="T1" fmla="*/ 13 h 17"/>
                <a:gd name="T2" fmla="*/ 33 w 35"/>
                <a:gd name="T3" fmla="*/ 0 h 17"/>
                <a:gd name="T4" fmla="*/ 0 w 35"/>
                <a:gd name="T5" fmla="*/ 4 h 17"/>
                <a:gd name="T6" fmla="*/ 2 w 35"/>
                <a:gd name="T7" fmla="*/ 17 h 17"/>
                <a:gd name="T8" fmla="*/ 35 w 35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13"/>
                  </a:moveTo>
                  <a:lnTo>
                    <a:pt x="33" y="0"/>
                  </a:lnTo>
                  <a:lnTo>
                    <a:pt x="0" y="4"/>
                  </a:lnTo>
                  <a:lnTo>
                    <a:pt x="2" y="17"/>
                  </a:ln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53"/>
            <p:cNvSpPr/>
            <p:nvPr/>
          </p:nvSpPr>
          <p:spPr bwMode="auto">
            <a:xfrm>
              <a:off x="5872163" y="1289050"/>
              <a:ext cx="52388" cy="25400"/>
            </a:xfrm>
            <a:custGeom>
              <a:avLst/>
              <a:gdLst>
                <a:gd name="T0" fmla="*/ 18 w 18"/>
                <a:gd name="T1" fmla="*/ 7 h 9"/>
                <a:gd name="T2" fmla="*/ 17 w 18"/>
                <a:gd name="T3" fmla="*/ 0 h 9"/>
                <a:gd name="T4" fmla="*/ 9 w 18"/>
                <a:gd name="T5" fmla="*/ 1 h 9"/>
                <a:gd name="T6" fmla="*/ 2 w 18"/>
                <a:gd name="T7" fmla="*/ 1 h 9"/>
                <a:gd name="T8" fmla="*/ 0 w 18"/>
                <a:gd name="T9" fmla="*/ 2 h 9"/>
                <a:gd name="T10" fmla="*/ 0 w 18"/>
                <a:gd name="T11" fmla="*/ 9 h 9"/>
                <a:gd name="T12" fmla="*/ 3 w 18"/>
                <a:gd name="T13" fmla="*/ 8 h 9"/>
                <a:gd name="T14" fmla="*/ 9 w 18"/>
                <a:gd name="T15" fmla="*/ 8 h 9"/>
                <a:gd name="T16" fmla="*/ 18 w 18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8" y="7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3" y="0"/>
                    <a:pt x="9" y="1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5" y="8"/>
                    <a:pt x="7" y="8"/>
                    <a:pt x="9" y="8"/>
                  </a:cubicBezTo>
                  <a:cubicBezTo>
                    <a:pt x="14" y="8"/>
                    <a:pt x="18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54"/>
            <p:cNvSpPr/>
            <p:nvPr/>
          </p:nvSpPr>
          <p:spPr bwMode="auto">
            <a:xfrm>
              <a:off x="5948363" y="1285875"/>
              <a:ext cx="52388" cy="23813"/>
            </a:xfrm>
            <a:custGeom>
              <a:avLst/>
              <a:gdLst>
                <a:gd name="T0" fmla="*/ 18 w 18"/>
                <a:gd name="T1" fmla="*/ 7 h 8"/>
                <a:gd name="T2" fmla="*/ 18 w 18"/>
                <a:gd name="T3" fmla="*/ 0 h 8"/>
                <a:gd name="T4" fmla="*/ 9 w 18"/>
                <a:gd name="T5" fmla="*/ 0 h 8"/>
                <a:gd name="T6" fmla="*/ 0 w 18"/>
                <a:gd name="T7" fmla="*/ 0 h 8"/>
                <a:gd name="T8" fmla="*/ 1 w 18"/>
                <a:gd name="T9" fmla="*/ 8 h 8"/>
                <a:gd name="T10" fmla="*/ 9 w 18"/>
                <a:gd name="T11" fmla="*/ 7 h 8"/>
                <a:gd name="T12" fmla="*/ 18 w 18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8" y="7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4" y="0"/>
                    <a:pt x="9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5" y="7"/>
                    <a:pt x="9" y="7"/>
                  </a:cubicBezTo>
                  <a:cubicBezTo>
                    <a:pt x="14" y="7"/>
                    <a:pt x="18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123"/>
          <p:cNvGrpSpPr/>
          <p:nvPr/>
        </p:nvGrpSpPr>
        <p:grpSpPr>
          <a:xfrm>
            <a:off x="2567209" y="2368210"/>
            <a:ext cx="729530" cy="359755"/>
            <a:chOff x="6257925" y="1296988"/>
            <a:chExt cx="1017588" cy="501650"/>
          </a:xfrm>
          <a:solidFill>
            <a:schemeClr val="bg1">
              <a:lumMod val="65000"/>
            </a:schemeClr>
          </a:solidFill>
        </p:grpSpPr>
        <p:sp>
          <p:nvSpPr>
            <p:cNvPr id="63" name="Freeform 258"/>
            <p:cNvSpPr/>
            <p:nvPr/>
          </p:nvSpPr>
          <p:spPr bwMode="auto">
            <a:xfrm>
              <a:off x="6257925" y="1296988"/>
              <a:ext cx="53975" cy="26988"/>
            </a:xfrm>
            <a:custGeom>
              <a:avLst/>
              <a:gdLst>
                <a:gd name="T0" fmla="*/ 32 w 34"/>
                <a:gd name="T1" fmla="*/ 17 h 17"/>
                <a:gd name="T2" fmla="*/ 34 w 34"/>
                <a:gd name="T3" fmla="*/ 4 h 17"/>
                <a:gd name="T4" fmla="*/ 2 w 34"/>
                <a:gd name="T5" fmla="*/ 0 h 17"/>
                <a:gd name="T6" fmla="*/ 0 w 34"/>
                <a:gd name="T7" fmla="*/ 13 h 17"/>
                <a:gd name="T8" fmla="*/ 32 w 3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2" y="17"/>
                  </a:moveTo>
                  <a:lnTo>
                    <a:pt x="34" y="4"/>
                  </a:lnTo>
                  <a:lnTo>
                    <a:pt x="2" y="0"/>
                  </a:lnTo>
                  <a:lnTo>
                    <a:pt x="0" y="13"/>
                  </a:lnTo>
                  <a:lnTo>
                    <a:pt x="3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59"/>
            <p:cNvSpPr/>
            <p:nvPr/>
          </p:nvSpPr>
          <p:spPr bwMode="auto">
            <a:xfrm>
              <a:off x="6334125" y="1306513"/>
              <a:ext cx="57150" cy="31750"/>
            </a:xfrm>
            <a:custGeom>
              <a:avLst/>
              <a:gdLst>
                <a:gd name="T0" fmla="*/ 32 w 36"/>
                <a:gd name="T1" fmla="*/ 20 h 20"/>
                <a:gd name="T2" fmla="*/ 36 w 36"/>
                <a:gd name="T3" fmla="*/ 7 h 20"/>
                <a:gd name="T4" fmla="*/ 2 w 36"/>
                <a:gd name="T5" fmla="*/ 0 h 20"/>
                <a:gd name="T6" fmla="*/ 0 w 36"/>
                <a:gd name="T7" fmla="*/ 13 h 20"/>
                <a:gd name="T8" fmla="*/ 32 w 3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2" y="20"/>
                  </a:moveTo>
                  <a:lnTo>
                    <a:pt x="36" y="7"/>
                  </a:lnTo>
                  <a:lnTo>
                    <a:pt x="2" y="0"/>
                  </a:lnTo>
                  <a:lnTo>
                    <a:pt x="0" y="13"/>
                  </a:lnTo>
                  <a:lnTo>
                    <a:pt x="3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60"/>
            <p:cNvSpPr/>
            <p:nvPr/>
          </p:nvSpPr>
          <p:spPr bwMode="auto">
            <a:xfrm>
              <a:off x="6411913" y="1320800"/>
              <a:ext cx="55563" cy="31750"/>
            </a:xfrm>
            <a:custGeom>
              <a:avLst/>
              <a:gdLst>
                <a:gd name="T0" fmla="*/ 31 w 35"/>
                <a:gd name="T1" fmla="*/ 20 h 20"/>
                <a:gd name="T2" fmla="*/ 35 w 35"/>
                <a:gd name="T3" fmla="*/ 7 h 20"/>
                <a:gd name="T4" fmla="*/ 1 w 35"/>
                <a:gd name="T5" fmla="*/ 0 h 20"/>
                <a:gd name="T6" fmla="*/ 0 w 35"/>
                <a:gd name="T7" fmla="*/ 13 h 20"/>
                <a:gd name="T8" fmla="*/ 31 w 3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1" y="20"/>
                  </a:moveTo>
                  <a:lnTo>
                    <a:pt x="35" y="7"/>
                  </a:lnTo>
                  <a:lnTo>
                    <a:pt x="1" y="0"/>
                  </a:lnTo>
                  <a:lnTo>
                    <a:pt x="0" y="13"/>
                  </a:lnTo>
                  <a:lnTo>
                    <a:pt x="31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261"/>
            <p:cNvSpPr/>
            <p:nvPr/>
          </p:nvSpPr>
          <p:spPr bwMode="auto">
            <a:xfrm>
              <a:off x="6484938" y="1338263"/>
              <a:ext cx="55563" cy="34925"/>
            </a:xfrm>
            <a:custGeom>
              <a:avLst/>
              <a:gdLst>
                <a:gd name="T0" fmla="*/ 31 w 35"/>
                <a:gd name="T1" fmla="*/ 22 h 22"/>
                <a:gd name="T2" fmla="*/ 35 w 35"/>
                <a:gd name="T3" fmla="*/ 9 h 22"/>
                <a:gd name="T4" fmla="*/ 3 w 35"/>
                <a:gd name="T5" fmla="*/ 0 h 22"/>
                <a:gd name="T6" fmla="*/ 0 w 35"/>
                <a:gd name="T7" fmla="*/ 13 h 22"/>
                <a:gd name="T8" fmla="*/ 31 w 35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1" y="22"/>
                  </a:moveTo>
                  <a:lnTo>
                    <a:pt x="35" y="9"/>
                  </a:lnTo>
                  <a:lnTo>
                    <a:pt x="3" y="0"/>
                  </a:lnTo>
                  <a:lnTo>
                    <a:pt x="0" y="13"/>
                  </a:lnTo>
                  <a:lnTo>
                    <a:pt x="3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62"/>
            <p:cNvSpPr/>
            <p:nvPr/>
          </p:nvSpPr>
          <p:spPr bwMode="auto">
            <a:xfrm>
              <a:off x="6561138" y="1362075"/>
              <a:ext cx="55563" cy="34925"/>
            </a:xfrm>
            <a:custGeom>
              <a:avLst/>
              <a:gdLst>
                <a:gd name="T0" fmla="*/ 17 w 19"/>
                <a:gd name="T1" fmla="*/ 12 h 12"/>
                <a:gd name="T2" fmla="*/ 19 w 19"/>
                <a:gd name="T3" fmla="*/ 5 h 12"/>
                <a:gd name="T4" fmla="*/ 10 w 19"/>
                <a:gd name="T5" fmla="*/ 2 h 12"/>
                <a:gd name="T6" fmla="*/ 5 w 19"/>
                <a:gd name="T7" fmla="*/ 0 h 12"/>
                <a:gd name="T8" fmla="*/ 2 w 19"/>
                <a:gd name="T9" fmla="*/ 0 h 12"/>
                <a:gd name="T10" fmla="*/ 0 w 19"/>
                <a:gd name="T11" fmla="*/ 6 h 12"/>
                <a:gd name="T12" fmla="*/ 2 w 19"/>
                <a:gd name="T13" fmla="*/ 7 h 12"/>
                <a:gd name="T14" fmla="*/ 8 w 19"/>
                <a:gd name="T15" fmla="*/ 9 h 12"/>
                <a:gd name="T16" fmla="*/ 17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7" y="12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5" y="4"/>
                    <a:pt x="10" y="2"/>
                  </a:cubicBezTo>
                  <a:cubicBezTo>
                    <a:pt x="8" y="2"/>
                    <a:pt x="6" y="1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4" y="8"/>
                    <a:pt x="6" y="8"/>
                    <a:pt x="8" y="9"/>
                  </a:cubicBezTo>
                  <a:cubicBezTo>
                    <a:pt x="12" y="11"/>
                    <a:pt x="17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63"/>
            <p:cNvSpPr/>
            <p:nvPr/>
          </p:nvSpPr>
          <p:spPr bwMode="auto">
            <a:xfrm>
              <a:off x="6634163" y="1385888"/>
              <a:ext cx="55563" cy="38100"/>
            </a:xfrm>
            <a:custGeom>
              <a:avLst/>
              <a:gdLst>
                <a:gd name="T0" fmla="*/ 16 w 19"/>
                <a:gd name="T1" fmla="*/ 13 h 13"/>
                <a:gd name="T2" fmla="*/ 19 w 19"/>
                <a:gd name="T3" fmla="*/ 6 h 13"/>
                <a:gd name="T4" fmla="*/ 11 w 19"/>
                <a:gd name="T5" fmla="*/ 3 h 13"/>
                <a:gd name="T6" fmla="*/ 2 w 19"/>
                <a:gd name="T7" fmla="*/ 0 h 13"/>
                <a:gd name="T8" fmla="*/ 0 w 19"/>
                <a:gd name="T9" fmla="*/ 7 h 13"/>
                <a:gd name="T10" fmla="*/ 8 w 19"/>
                <a:gd name="T11" fmla="*/ 10 h 13"/>
                <a:gd name="T12" fmla="*/ 16 w 1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6" y="13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5" y="5"/>
                    <a:pt x="11" y="3"/>
                  </a:cubicBezTo>
                  <a:cubicBezTo>
                    <a:pt x="6" y="1"/>
                    <a:pt x="2" y="0"/>
                    <a:pt x="2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" y="8"/>
                    <a:pt x="8" y="10"/>
                  </a:cubicBezTo>
                  <a:cubicBezTo>
                    <a:pt x="12" y="11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264"/>
            <p:cNvSpPr/>
            <p:nvPr/>
          </p:nvSpPr>
          <p:spPr bwMode="auto">
            <a:xfrm>
              <a:off x="6704013" y="1414463"/>
              <a:ext cx="55563" cy="38100"/>
            </a:xfrm>
            <a:custGeom>
              <a:avLst/>
              <a:gdLst>
                <a:gd name="T0" fmla="*/ 17 w 19"/>
                <a:gd name="T1" fmla="*/ 13 h 13"/>
                <a:gd name="T2" fmla="*/ 19 w 19"/>
                <a:gd name="T3" fmla="*/ 7 h 13"/>
                <a:gd name="T4" fmla="*/ 11 w 19"/>
                <a:gd name="T5" fmla="*/ 3 h 13"/>
                <a:gd name="T6" fmla="*/ 6 w 19"/>
                <a:gd name="T7" fmla="*/ 1 h 13"/>
                <a:gd name="T8" fmla="*/ 3 w 19"/>
                <a:gd name="T9" fmla="*/ 0 h 13"/>
                <a:gd name="T10" fmla="*/ 0 w 19"/>
                <a:gd name="T11" fmla="*/ 6 h 13"/>
                <a:gd name="T12" fmla="*/ 3 w 19"/>
                <a:gd name="T13" fmla="*/ 7 h 13"/>
                <a:gd name="T14" fmla="*/ 9 w 19"/>
                <a:gd name="T15" fmla="*/ 10 h 13"/>
                <a:gd name="T16" fmla="*/ 17 w 1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3">
                  <a:moveTo>
                    <a:pt x="17" y="13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5" y="5"/>
                    <a:pt x="11" y="3"/>
                  </a:cubicBezTo>
                  <a:cubicBezTo>
                    <a:pt x="9" y="2"/>
                    <a:pt x="7" y="1"/>
                    <a:pt x="6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4" y="8"/>
                    <a:pt x="7" y="9"/>
                    <a:pt x="9" y="10"/>
                  </a:cubicBezTo>
                  <a:cubicBezTo>
                    <a:pt x="13" y="11"/>
                    <a:pt x="17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65"/>
            <p:cNvSpPr/>
            <p:nvPr/>
          </p:nvSpPr>
          <p:spPr bwMode="auto">
            <a:xfrm>
              <a:off x="6775450" y="1444625"/>
              <a:ext cx="57150" cy="41275"/>
            </a:xfrm>
            <a:custGeom>
              <a:avLst/>
              <a:gdLst>
                <a:gd name="T0" fmla="*/ 16 w 20"/>
                <a:gd name="T1" fmla="*/ 14 h 14"/>
                <a:gd name="T2" fmla="*/ 20 w 20"/>
                <a:gd name="T3" fmla="*/ 8 h 14"/>
                <a:gd name="T4" fmla="*/ 12 w 20"/>
                <a:gd name="T5" fmla="*/ 4 h 14"/>
                <a:gd name="T6" fmla="*/ 3 w 20"/>
                <a:gd name="T7" fmla="*/ 0 h 14"/>
                <a:gd name="T8" fmla="*/ 0 w 20"/>
                <a:gd name="T9" fmla="*/ 7 h 14"/>
                <a:gd name="T10" fmla="*/ 9 w 20"/>
                <a:gd name="T11" fmla="*/ 10 h 14"/>
                <a:gd name="T12" fmla="*/ 16 w 20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16" y="14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16" y="6"/>
                    <a:pt x="12" y="4"/>
                  </a:cubicBezTo>
                  <a:cubicBezTo>
                    <a:pt x="8" y="2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" y="9"/>
                    <a:pt x="9" y="10"/>
                  </a:cubicBezTo>
                  <a:cubicBezTo>
                    <a:pt x="12" y="12"/>
                    <a:pt x="16" y="14"/>
                    <a:pt x="1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266"/>
            <p:cNvSpPr/>
            <p:nvPr/>
          </p:nvSpPr>
          <p:spPr bwMode="auto">
            <a:xfrm>
              <a:off x="6845300" y="1479550"/>
              <a:ext cx="55563" cy="44450"/>
            </a:xfrm>
            <a:custGeom>
              <a:avLst/>
              <a:gdLst>
                <a:gd name="T0" fmla="*/ 16 w 19"/>
                <a:gd name="T1" fmla="*/ 15 h 15"/>
                <a:gd name="T2" fmla="*/ 19 w 19"/>
                <a:gd name="T3" fmla="*/ 9 h 15"/>
                <a:gd name="T4" fmla="*/ 17 w 19"/>
                <a:gd name="T5" fmla="*/ 7 h 15"/>
                <a:gd name="T6" fmla="*/ 11 w 19"/>
                <a:gd name="T7" fmla="*/ 4 h 15"/>
                <a:gd name="T8" fmla="*/ 3 w 19"/>
                <a:gd name="T9" fmla="*/ 0 h 15"/>
                <a:gd name="T10" fmla="*/ 0 w 19"/>
                <a:gd name="T11" fmla="*/ 6 h 15"/>
                <a:gd name="T12" fmla="*/ 8 w 19"/>
                <a:gd name="T13" fmla="*/ 10 h 15"/>
                <a:gd name="T14" fmla="*/ 13 w 19"/>
                <a:gd name="T15" fmla="*/ 13 h 15"/>
                <a:gd name="T16" fmla="*/ 16 w 19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6" y="15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7" y="7"/>
                  </a:cubicBezTo>
                  <a:cubicBezTo>
                    <a:pt x="15" y="6"/>
                    <a:pt x="13" y="5"/>
                    <a:pt x="11" y="4"/>
                  </a:cubicBezTo>
                  <a:cubicBezTo>
                    <a:pt x="7" y="2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8"/>
                    <a:pt x="8" y="10"/>
                  </a:cubicBezTo>
                  <a:cubicBezTo>
                    <a:pt x="10" y="11"/>
                    <a:pt x="12" y="13"/>
                    <a:pt x="13" y="13"/>
                  </a:cubicBezTo>
                  <a:cubicBezTo>
                    <a:pt x="15" y="14"/>
                    <a:pt x="16" y="15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67"/>
            <p:cNvSpPr/>
            <p:nvPr/>
          </p:nvSpPr>
          <p:spPr bwMode="auto">
            <a:xfrm>
              <a:off x="6911975" y="1517650"/>
              <a:ext cx="55563" cy="44450"/>
            </a:xfrm>
            <a:custGeom>
              <a:avLst/>
              <a:gdLst>
                <a:gd name="T0" fmla="*/ 15 w 19"/>
                <a:gd name="T1" fmla="*/ 15 h 15"/>
                <a:gd name="T2" fmla="*/ 19 w 19"/>
                <a:gd name="T3" fmla="*/ 9 h 15"/>
                <a:gd name="T4" fmla="*/ 11 w 19"/>
                <a:gd name="T5" fmla="*/ 4 h 15"/>
                <a:gd name="T6" fmla="*/ 4 w 19"/>
                <a:gd name="T7" fmla="*/ 0 h 15"/>
                <a:gd name="T8" fmla="*/ 0 w 19"/>
                <a:gd name="T9" fmla="*/ 6 h 15"/>
                <a:gd name="T10" fmla="*/ 8 w 19"/>
                <a:gd name="T11" fmla="*/ 11 h 15"/>
                <a:gd name="T12" fmla="*/ 15 w 1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5" y="15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5" y="7"/>
                    <a:pt x="11" y="4"/>
                  </a:cubicBezTo>
                  <a:cubicBezTo>
                    <a:pt x="8" y="2"/>
                    <a:pt x="4" y="0"/>
                    <a:pt x="4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8"/>
                    <a:pt x="8" y="11"/>
                  </a:cubicBezTo>
                  <a:cubicBezTo>
                    <a:pt x="12" y="13"/>
                    <a:pt x="15" y="15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68"/>
            <p:cNvSpPr/>
            <p:nvPr/>
          </p:nvSpPr>
          <p:spPr bwMode="auto">
            <a:xfrm>
              <a:off x="6980238" y="1558925"/>
              <a:ext cx="52388" cy="42863"/>
            </a:xfrm>
            <a:custGeom>
              <a:avLst/>
              <a:gdLst>
                <a:gd name="T0" fmla="*/ 14 w 18"/>
                <a:gd name="T1" fmla="*/ 15 h 15"/>
                <a:gd name="T2" fmla="*/ 18 w 18"/>
                <a:gd name="T3" fmla="*/ 10 h 15"/>
                <a:gd name="T4" fmla="*/ 16 w 18"/>
                <a:gd name="T5" fmla="*/ 8 h 15"/>
                <a:gd name="T6" fmla="*/ 11 w 18"/>
                <a:gd name="T7" fmla="*/ 5 h 15"/>
                <a:gd name="T8" fmla="*/ 3 w 18"/>
                <a:gd name="T9" fmla="*/ 0 h 15"/>
                <a:gd name="T10" fmla="*/ 0 w 18"/>
                <a:gd name="T11" fmla="*/ 6 h 15"/>
                <a:gd name="T12" fmla="*/ 7 w 18"/>
                <a:gd name="T13" fmla="*/ 11 h 15"/>
                <a:gd name="T14" fmla="*/ 12 w 18"/>
                <a:gd name="T15" fmla="*/ 14 h 15"/>
                <a:gd name="T16" fmla="*/ 14 w 18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5">
                  <a:moveTo>
                    <a:pt x="14" y="15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6" y="8"/>
                  </a:cubicBezTo>
                  <a:cubicBezTo>
                    <a:pt x="15" y="7"/>
                    <a:pt x="13" y="6"/>
                    <a:pt x="11" y="5"/>
                  </a:cubicBezTo>
                  <a:cubicBezTo>
                    <a:pt x="7" y="2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8"/>
                    <a:pt x="7" y="11"/>
                  </a:cubicBezTo>
                  <a:cubicBezTo>
                    <a:pt x="9" y="12"/>
                    <a:pt x="11" y="13"/>
                    <a:pt x="12" y="14"/>
                  </a:cubicBezTo>
                  <a:cubicBezTo>
                    <a:pt x="14" y="15"/>
                    <a:pt x="14" y="15"/>
                    <a:pt x="1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69"/>
            <p:cNvSpPr/>
            <p:nvPr/>
          </p:nvSpPr>
          <p:spPr bwMode="auto">
            <a:xfrm>
              <a:off x="7043738" y="1601788"/>
              <a:ext cx="53975" cy="47625"/>
            </a:xfrm>
            <a:custGeom>
              <a:avLst/>
              <a:gdLst>
                <a:gd name="T0" fmla="*/ 14 w 18"/>
                <a:gd name="T1" fmla="*/ 16 h 16"/>
                <a:gd name="T2" fmla="*/ 18 w 18"/>
                <a:gd name="T3" fmla="*/ 10 h 16"/>
                <a:gd name="T4" fmla="*/ 16 w 18"/>
                <a:gd name="T5" fmla="*/ 8 h 16"/>
                <a:gd name="T6" fmla="*/ 11 w 18"/>
                <a:gd name="T7" fmla="*/ 5 h 16"/>
                <a:gd name="T8" fmla="*/ 4 w 18"/>
                <a:gd name="T9" fmla="*/ 0 h 16"/>
                <a:gd name="T10" fmla="*/ 0 w 18"/>
                <a:gd name="T11" fmla="*/ 5 h 16"/>
                <a:gd name="T12" fmla="*/ 7 w 18"/>
                <a:gd name="T13" fmla="*/ 11 h 16"/>
                <a:gd name="T14" fmla="*/ 12 w 18"/>
                <a:gd name="T15" fmla="*/ 14 h 16"/>
                <a:gd name="T16" fmla="*/ 14 w 1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14" y="16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9"/>
                    <a:pt x="16" y="8"/>
                  </a:cubicBezTo>
                  <a:cubicBezTo>
                    <a:pt x="15" y="7"/>
                    <a:pt x="13" y="6"/>
                    <a:pt x="11" y="5"/>
                  </a:cubicBezTo>
                  <a:cubicBezTo>
                    <a:pt x="7" y="2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3" y="8"/>
                    <a:pt x="7" y="11"/>
                  </a:cubicBezTo>
                  <a:cubicBezTo>
                    <a:pt x="9" y="12"/>
                    <a:pt x="10" y="13"/>
                    <a:pt x="12" y="14"/>
                  </a:cubicBezTo>
                  <a:cubicBezTo>
                    <a:pt x="13" y="15"/>
                    <a:pt x="14" y="16"/>
                    <a:pt x="1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270"/>
            <p:cNvSpPr/>
            <p:nvPr/>
          </p:nvSpPr>
          <p:spPr bwMode="auto">
            <a:xfrm>
              <a:off x="7105650" y="1646238"/>
              <a:ext cx="52388" cy="50800"/>
            </a:xfrm>
            <a:custGeom>
              <a:avLst/>
              <a:gdLst>
                <a:gd name="T0" fmla="*/ 26 w 33"/>
                <a:gd name="T1" fmla="*/ 32 h 32"/>
                <a:gd name="T2" fmla="*/ 33 w 33"/>
                <a:gd name="T3" fmla="*/ 22 h 32"/>
                <a:gd name="T4" fmla="*/ 8 w 33"/>
                <a:gd name="T5" fmla="*/ 0 h 32"/>
                <a:gd name="T6" fmla="*/ 0 w 33"/>
                <a:gd name="T7" fmla="*/ 11 h 32"/>
                <a:gd name="T8" fmla="*/ 26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26" y="32"/>
                  </a:moveTo>
                  <a:lnTo>
                    <a:pt x="33" y="22"/>
                  </a:lnTo>
                  <a:lnTo>
                    <a:pt x="8" y="0"/>
                  </a:lnTo>
                  <a:lnTo>
                    <a:pt x="0" y="11"/>
                  </a:lnTo>
                  <a:lnTo>
                    <a:pt x="26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271"/>
            <p:cNvSpPr/>
            <p:nvPr/>
          </p:nvSpPr>
          <p:spPr bwMode="auto">
            <a:xfrm>
              <a:off x="7164388" y="1697038"/>
              <a:ext cx="52388" cy="49213"/>
            </a:xfrm>
            <a:custGeom>
              <a:avLst/>
              <a:gdLst>
                <a:gd name="T0" fmla="*/ 26 w 33"/>
                <a:gd name="T1" fmla="*/ 31 h 31"/>
                <a:gd name="T2" fmla="*/ 33 w 33"/>
                <a:gd name="T3" fmla="*/ 22 h 31"/>
                <a:gd name="T4" fmla="*/ 9 w 33"/>
                <a:gd name="T5" fmla="*/ 0 h 31"/>
                <a:gd name="T6" fmla="*/ 0 w 33"/>
                <a:gd name="T7" fmla="*/ 11 h 31"/>
                <a:gd name="T8" fmla="*/ 26 w 33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6" y="31"/>
                  </a:moveTo>
                  <a:lnTo>
                    <a:pt x="33" y="22"/>
                  </a:lnTo>
                  <a:lnTo>
                    <a:pt x="9" y="0"/>
                  </a:lnTo>
                  <a:lnTo>
                    <a:pt x="0" y="11"/>
                  </a:lnTo>
                  <a:lnTo>
                    <a:pt x="26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272"/>
            <p:cNvSpPr/>
            <p:nvPr/>
          </p:nvSpPr>
          <p:spPr bwMode="auto">
            <a:xfrm>
              <a:off x="7223125" y="1749425"/>
              <a:ext cx="52388" cy="49213"/>
            </a:xfrm>
            <a:custGeom>
              <a:avLst/>
              <a:gdLst>
                <a:gd name="T0" fmla="*/ 24 w 33"/>
                <a:gd name="T1" fmla="*/ 31 h 31"/>
                <a:gd name="T2" fmla="*/ 33 w 33"/>
                <a:gd name="T3" fmla="*/ 22 h 31"/>
                <a:gd name="T4" fmla="*/ 9 w 33"/>
                <a:gd name="T5" fmla="*/ 0 h 31"/>
                <a:gd name="T6" fmla="*/ 0 w 33"/>
                <a:gd name="T7" fmla="*/ 9 h 31"/>
                <a:gd name="T8" fmla="*/ 24 w 33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4" y="31"/>
                  </a:moveTo>
                  <a:lnTo>
                    <a:pt x="33" y="22"/>
                  </a:lnTo>
                  <a:lnTo>
                    <a:pt x="9" y="0"/>
                  </a:lnTo>
                  <a:lnTo>
                    <a:pt x="0" y="9"/>
                  </a:lnTo>
                  <a:lnTo>
                    <a:pt x="24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Group 181"/>
          <p:cNvGrpSpPr/>
          <p:nvPr/>
        </p:nvGrpSpPr>
        <p:grpSpPr>
          <a:xfrm>
            <a:off x="3440141" y="2904425"/>
            <a:ext cx="220794" cy="555571"/>
            <a:chOff x="7475538" y="2044700"/>
            <a:chExt cx="307975" cy="774701"/>
          </a:xfrm>
          <a:solidFill>
            <a:schemeClr val="bg1">
              <a:lumMod val="65000"/>
            </a:schemeClr>
          </a:solidFill>
        </p:grpSpPr>
        <p:sp>
          <p:nvSpPr>
            <p:cNvPr id="79" name="Freeform 277"/>
            <p:cNvSpPr/>
            <p:nvPr/>
          </p:nvSpPr>
          <p:spPr bwMode="auto">
            <a:xfrm>
              <a:off x="7475538" y="2044700"/>
              <a:ext cx="44450" cy="53975"/>
            </a:xfrm>
            <a:custGeom>
              <a:avLst/>
              <a:gdLst>
                <a:gd name="T0" fmla="*/ 9 w 15"/>
                <a:gd name="T1" fmla="*/ 18 h 18"/>
                <a:gd name="T2" fmla="*/ 15 w 15"/>
                <a:gd name="T3" fmla="*/ 15 h 18"/>
                <a:gd name="T4" fmla="*/ 11 w 15"/>
                <a:gd name="T5" fmla="*/ 7 h 18"/>
                <a:gd name="T6" fmla="*/ 7 w 15"/>
                <a:gd name="T7" fmla="*/ 2 h 18"/>
                <a:gd name="T8" fmla="*/ 6 w 15"/>
                <a:gd name="T9" fmla="*/ 0 h 18"/>
                <a:gd name="T10" fmla="*/ 0 w 15"/>
                <a:gd name="T11" fmla="*/ 4 h 18"/>
                <a:gd name="T12" fmla="*/ 1 w 15"/>
                <a:gd name="T13" fmla="*/ 6 h 18"/>
                <a:gd name="T14" fmla="*/ 5 w 15"/>
                <a:gd name="T15" fmla="*/ 11 h 18"/>
                <a:gd name="T16" fmla="*/ 9 w 15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9" y="18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3" y="11"/>
                    <a:pt x="11" y="7"/>
                  </a:cubicBezTo>
                  <a:cubicBezTo>
                    <a:pt x="9" y="5"/>
                    <a:pt x="8" y="3"/>
                    <a:pt x="7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3" y="9"/>
                    <a:pt x="5" y="11"/>
                  </a:cubicBezTo>
                  <a:cubicBezTo>
                    <a:pt x="7" y="15"/>
                    <a:pt x="9" y="18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278"/>
            <p:cNvSpPr/>
            <p:nvPr/>
          </p:nvSpPr>
          <p:spPr bwMode="auto">
            <a:xfrm>
              <a:off x="7516813" y="2109788"/>
              <a:ext cx="42863" cy="55563"/>
            </a:xfrm>
            <a:custGeom>
              <a:avLst/>
              <a:gdLst>
                <a:gd name="T0" fmla="*/ 9 w 15"/>
                <a:gd name="T1" fmla="*/ 19 h 19"/>
                <a:gd name="T2" fmla="*/ 15 w 15"/>
                <a:gd name="T3" fmla="*/ 15 h 19"/>
                <a:gd name="T4" fmla="*/ 11 w 15"/>
                <a:gd name="T5" fmla="*/ 8 h 19"/>
                <a:gd name="T6" fmla="*/ 8 w 15"/>
                <a:gd name="T7" fmla="*/ 2 h 19"/>
                <a:gd name="T8" fmla="*/ 6 w 15"/>
                <a:gd name="T9" fmla="*/ 0 h 19"/>
                <a:gd name="T10" fmla="*/ 0 w 15"/>
                <a:gd name="T11" fmla="*/ 4 h 19"/>
                <a:gd name="T12" fmla="*/ 2 w 15"/>
                <a:gd name="T13" fmla="*/ 6 h 19"/>
                <a:gd name="T14" fmla="*/ 5 w 15"/>
                <a:gd name="T15" fmla="*/ 11 h 19"/>
                <a:gd name="T16" fmla="*/ 9 w 15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9" y="19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3" y="11"/>
                    <a:pt x="11" y="8"/>
                  </a:cubicBezTo>
                  <a:cubicBezTo>
                    <a:pt x="10" y="6"/>
                    <a:pt x="9" y="4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7"/>
                    <a:pt x="4" y="9"/>
                    <a:pt x="5" y="11"/>
                  </a:cubicBezTo>
                  <a:cubicBezTo>
                    <a:pt x="7" y="15"/>
                    <a:pt x="9" y="19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79"/>
            <p:cNvSpPr/>
            <p:nvPr/>
          </p:nvSpPr>
          <p:spPr bwMode="auto">
            <a:xfrm>
              <a:off x="7558088" y="2178050"/>
              <a:ext cx="39688" cy="55563"/>
            </a:xfrm>
            <a:custGeom>
              <a:avLst/>
              <a:gdLst>
                <a:gd name="T0" fmla="*/ 8 w 14"/>
                <a:gd name="T1" fmla="*/ 19 h 19"/>
                <a:gd name="T2" fmla="*/ 14 w 14"/>
                <a:gd name="T3" fmla="*/ 16 h 19"/>
                <a:gd name="T4" fmla="*/ 10 w 14"/>
                <a:gd name="T5" fmla="*/ 8 h 19"/>
                <a:gd name="T6" fmla="*/ 6 w 14"/>
                <a:gd name="T7" fmla="*/ 0 h 19"/>
                <a:gd name="T8" fmla="*/ 0 w 14"/>
                <a:gd name="T9" fmla="*/ 3 h 19"/>
                <a:gd name="T10" fmla="*/ 4 w 14"/>
                <a:gd name="T11" fmla="*/ 11 h 19"/>
                <a:gd name="T12" fmla="*/ 8 w 1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8" y="19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2" y="12"/>
                    <a:pt x="10" y="8"/>
                  </a:cubicBezTo>
                  <a:cubicBezTo>
                    <a:pt x="8" y="4"/>
                    <a:pt x="6" y="0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7"/>
                    <a:pt x="4" y="11"/>
                  </a:cubicBezTo>
                  <a:cubicBezTo>
                    <a:pt x="6" y="15"/>
                    <a:pt x="8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280"/>
            <p:cNvSpPr/>
            <p:nvPr/>
          </p:nvSpPr>
          <p:spPr bwMode="auto">
            <a:xfrm>
              <a:off x="7593013" y="2247900"/>
              <a:ext cx="41275" cy="55563"/>
            </a:xfrm>
            <a:custGeom>
              <a:avLst/>
              <a:gdLst>
                <a:gd name="T0" fmla="*/ 8 w 14"/>
                <a:gd name="T1" fmla="*/ 19 h 19"/>
                <a:gd name="T2" fmla="*/ 14 w 14"/>
                <a:gd name="T3" fmla="*/ 16 h 19"/>
                <a:gd name="T4" fmla="*/ 10 w 14"/>
                <a:gd name="T5" fmla="*/ 7 h 19"/>
                <a:gd name="T6" fmla="*/ 6 w 14"/>
                <a:gd name="T7" fmla="*/ 0 h 19"/>
                <a:gd name="T8" fmla="*/ 0 w 14"/>
                <a:gd name="T9" fmla="*/ 3 h 19"/>
                <a:gd name="T10" fmla="*/ 4 w 14"/>
                <a:gd name="T11" fmla="*/ 11 h 19"/>
                <a:gd name="T12" fmla="*/ 8 w 1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8" y="19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2" y="12"/>
                    <a:pt x="10" y="7"/>
                  </a:cubicBezTo>
                  <a:cubicBezTo>
                    <a:pt x="8" y="3"/>
                    <a:pt x="6" y="0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7"/>
                    <a:pt x="4" y="11"/>
                  </a:cubicBezTo>
                  <a:cubicBezTo>
                    <a:pt x="6" y="15"/>
                    <a:pt x="8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281"/>
            <p:cNvSpPr/>
            <p:nvPr/>
          </p:nvSpPr>
          <p:spPr bwMode="auto">
            <a:xfrm>
              <a:off x="7624763" y="2317750"/>
              <a:ext cx="41275" cy="55563"/>
            </a:xfrm>
            <a:custGeom>
              <a:avLst/>
              <a:gdLst>
                <a:gd name="T0" fmla="*/ 7 w 14"/>
                <a:gd name="T1" fmla="*/ 19 h 19"/>
                <a:gd name="T2" fmla="*/ 14 w 14"/>
                <a:gd name="T3" fmla="*/ 16 h 19"/>
                <a:gd name="T4" fmla="*/ 13 w 14"/>
                <a:gd name="T5" fmla="*/ 13 h 19"/>
                <a:gd name="T6" fmla="*/ 10 w 14"/>
                <a:gd name="T7" fmla="*/ 8 h 19"/>
                <a:gd name="T8" fmla="*/ 7 w 14"/>
                <a:gd name="T9" fmla="*/ 0 h 19"/>
                <a:gd name="T10" fmla="*/ 0 w 14"/>
                <a:gd name="T11" fmla="*/ 3 h 19"/>
                <a:gd name="T12" fmla="*/ 4 w 14"/>
                <a:gd name="T13" fmla="*/ 11 h 19"/>
                <a:gd name="T14" fmla="*/ 6 w 14"/>
                <a:gd name="T15" fmla="*/ 16 h 19"/>
                <a:gd name="T16" fmla="*/ 7 w 14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9">
                  <a:moveTo>
                    <a:pt x="7" y="19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3" y="15"/>
                    <a:pt x="13" y="13"/>
                  </a:cubicBezTo>
                  <a:cubicBezTo>
                    <a:pt x="12" y="12"/>
                    <a:pt x="11" y="10"/>
                    <a:pt x="10" y="8"/>
                  </a:cubicBezTo>
                  <a:cubicBezTo>
                    <a:pt x="8" y="4"/>
                    <a:pt x="7" y="0"/>
                    <a:pt x="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7"/>
                    <a:pt x="4" y="11"/>
                  </a:cubicBezTo>
                  <a:cubicBezTo>
                    <a:pt x="5" y="13"/>
                    <a:pt x="6" y="15"/>
                    <a:pt x="6" y="16"/>
                  </a:cubicBezTo>
                  <a:cubicBezTo>
                    <a:pt x="7" y="18"/>
                    <a:pt x="7" y="19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82"/>
            <p:cNvSpPr/>
            <p:nvPr/>
          </p:nvSpPr>
          <p:spPr bwMode="auto">
            <a:xfrm>
              <a:off x="7654925" y="2389188"/>
              <a:ext cx="38100" cy="55563"/>
            </a:xfrm>
            <a:custGeom>
              <a:avLst/>
              <a:gdLst>
                <a:gd name="T0" fmla="*/ 7 w 13"/>
                <a:gd name="T1" fmla="*/ 19 h 19"/>
                <a:gd name="T2" fmla="*/ 13 w 13"/>
                <a:gd name="T3" fmla="*/ 17 h 19"/>
                <a:gd name="T4" fmla="*/ 10 w 13"/>
                <a:gd name="T5" fmla="*/ 9 h 19"/>
                <a:gd name="T6" fmla="*/ 7 w 13"/>
                <a:gd name="T7" fmla="*/ 0 h 19"/>
                <a:gd name="T8" fmla="*/ 0 w 13"/>
                <a:gd name="T9" fmla="*/ 3 h 19"/>
                <a:gd name="T10" fmla="*/ 4 w 13"/>
                <a:gd name="T11" fmla="*/ 11 h 19"/>
                <a:gd name="T12" fmla="*/ 7 w 13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7" y="19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2" y="13"/>
                    <a:pt x="10" y="9"/>
                  </a:cubicBezTo>
                  <a:cubicBezTo>
                    <a:pt x="9" y="4"/>
                    <a:pt x="7" y="0"/>
                    <a:pt x="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7"/>
                    <a:pt x="4" y="11"/>
                  </a:cubicBezTo>
                  <a:cubicBezTo>
                    <a:pt x="5" y="15"/>
                    <a:pt x="7" y="19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83"/>
            <p:cNvSpPr/>
            <p:nvPr/>
          </p:nvSpPr>
          <p:spPr bwMode="auto">
            <a:xfrm>
              <a:off x="7680325" y="2462213"/>
              <a:ext cx="38100" cy="55563"/>
            </a:xfrm>
            <a:custGeom>
              <a:avLst/>
              <a:gdLst>
                <a:gd name="T0" fmla="*/ 6 w 13"/>
                <a:gd name="T1" fmla="*/ 19 h 19"/>
                <a:gd name="T2" fmla="*/ 13 w 13"/>
                <a:gd name="T3" fmla="*/ 17 h 19"/>
                <a:gd name="T4" fmla="*/ 12 w 13"/>
                <a:gd name="T5" fmla="*/ 15 h 19"/>
                <a:gd name="T6" fmla="*/ 10 w 13"/>
                <a:gd name="T7" fmla="*/ 9 h 19"/>
                <a:gd name="T8" fmla="*/ 7 w 13"/>
                <a:gd name="T9" fmla="*/ 0 h 19"/>
                <a:gd name="T10" fmla="*/ 0 w 13"/>
                <a:gd name="T11" fmla="*/ 2 h 19"/>
                <a:gd name="T12" fmla="*/ 3 w 13"/>
                <a:gd name="T13" fmla="*/ 11 h 19"/>
                <a:gd name="T14" fmla="*/ 5 w 13"/>
                <a:gd name="T15" fmla="*/ 17 h 19"/>
                <a:gd name="T16" fmla="*/ 6 w 1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19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6"/>
                    <a:pt x="12" y="15"/>
                  </a:cubicBezTo>
                  <a:cubicBezTo>
                    <a:pt x="11" y="13"/>
                    <a:pt x="11" y="11"/>
                    <a:pt x="10" y="9"/>
                  </a:cubicBezTo>
                  <a:cubicBezTo>
                    <a:pt x="9" y="4"/>
                    <a:pt x="7" y="0"/>
                    <a:pt x="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7"/>
                    <a:pt x="3" y="11"/>
                  </a:cubicBezTo>
                  <a:cubicBezTo>
                    <a:pt x="4" y="13"/>
                    <a:pt x="5" y="15"/>
                    <a:pt x="5" y="17"/>
                  </a:cubicBezTo>
                  <a:cubicBezTo>
                    <a:pt x="6" y="18"/>
                    <a:pt x="6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84"/>
            <p:cNvSpPr/>
            <p:nvPr/>
          </p:nvSpPr>
          <p:spPr bwMode="auto">
            <a:xfrm>
              <a:off x="7704138" y="2538413"/>
              <a:ext cx="34925" cy="55563"/>
            </a:xfrm>
            <a:custGeom>
              <a:avLst/>
              <a:gdLst>
                <a:gd name="T0" fmla="*/ 9 w 22"/>
                <a:gd name="T1" fmla="*/ 35 h 35"/>
                <a:gd name="T2" fmla="*/ 22 w 22"/>
                <a:gd name="T3" fmla="*/ 31 h 35"/>
                <a:gd name="T4" fmla="*/ 13 w 22"/>
                <a:gd name="T5" fmla="*/ 0 h 35"/>
                <a:gd name="T6" fmla="*/ 0 w 22"/>
                <a:gd name="T7" fmla="*/ 4 h 35"/>
                <a:gd name="T8" fmla="*/ 9 w 22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9" y="35"/>
                  </a:moveTo>
                  <a:lnTo>
                    <a:pt x="22" y="3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9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85"/>
            <p:cNvSpPr/>
            <p:nvPr/>
          </p:nvSpPr>
          <p:spPr bwMode="auto">
            <a:xfrm>
              <a:off x="7724775" y="2611438"/>
              <a:ext cx="31750" cy="55563"/>
            </a:xfrm>
            <a:custGeom>
              <a:avLst/>
              <a:gdLst>
                <a:gd name="T0" fmla="*/ 7 w 20"/>
                <a:gd name="T1" fmla="*/ 35 h 35"/>
                <a:gd name="T2" fmla="*/ 20 w 20"/>
                <a:gd name="T3" fmla="*/ 33 h 35"/>
                <a:gd name="T4" fmla="*/ 13 w 20"/>
                <a:gd name="T5" fmla="*/ 0 h 35"/>
                <a:gd name="T6" fmla="*/ 0 w 20"/>
                <a:gd name="T7" fmla="*/ 4 h 35"/>
                <a:gd name="T8" fmla="*/ 7 w 2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5">
                  <a:moveTo>
                    <a:pt x="7" y="35"/>
                  </a:moveTo>
                  <a:lnTo>
                    <a:pt x="20" y="33"/>
                  </a:lnTo>
                  <a:lnTo>
                    <a:pt x="13" y="0"/>
                  </a:lnTo>
                  <a:lnTo>
                    <a:pt x="0" y="4"/>
                  </a:lnTo>
                  <a:lnTo>
                    <a:pt x="7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86"/>
            <p:cNvSpPr/>
            <p:nvPr/>
          </p:nvSpPr>
          <p:spPr bwMode="auto">
            <a:xfrm>
              <a:off x="7742238" y="2687638"/>
              <a:ext cx="28575" cy="55563"/>
            </a:xfrm>
            <a:custGeom>
              <a:avLst/>
              <a:gdLst>
                <a:gd name="T0" fmla="*/ 6 w 18"/>
                <a:gd name="T1" fmla="*/ 35 h 35"/>
                <a:gd name="T2" fmla="*/ 18 w 18"/>
                <a:gd name="T3" fmla="*/ 33 h 35"/>
                <a:gd name="T4" fmla="*/ 13 w 18"/>
                <a:gd name="T5" fmla="*/ 0 h 35"/>
                <a:gd name="T6" fmla="*/ 0 w 18"/>
                <a:gd name="T7" fmla="*/ 4 h 35"/>
                <a:gd name="T8" fmla="*/ 6 w 18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6" y="35"/>
                  </a:moveTo>
                  <a:lnTo>
                    <a:pt x="18" y="33"/>
                  </a:lnTo>
                  <a:lnTo>
                    <a:pt x="13" y="0"/>
                  </a:lnTo>
                  <a:lnTo>
                    <a:pt x="0" y="4"/>
                  </a:lnTo>
                  <a:lnTo>
                    <a:pt x="6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87"/>
            <p:cNvSpPr/>
            <p:nvPr/>
          </p:nvSpPr>
          <p:spPr bwMode="auto">
            <a:xfrm>
              <a:off x="7753350" y="2767013"/>
              <a:ext cx="30163" cy="52388"/>
            </a:xfrm>
            <a:custGeom>
              <a:avLst/>
              <a:gdLst>
                <a:gd name="T0" fmla="*/ 6 w 19"/>
                <a:gd name="T1" fmla="*/ 33 h 33"/>
                <a:gd name="T2" fmla="*/ 19 w 19"/>
                <a:gd name="T3" fmla="*/ 31 h 33"/>
                <a:gd name="T4" fmla="*/ 15 w 19"/>
                <a:gd name="T5" fmla="*/ 0 h 33"/>
                <a:gd name="T6" fmla="*/ 0 w 19"/>
                <a:gd name="T7" fmla="*/ 2 h 33"/>
                <a:gd name="T8" fmla="*/ 6 w 1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6" y="33"/>
                  </a:moveTo>
                  <a:lnTo>
                    <a:pt x="19" y="31"/>
                  </a:lnTo>
                  <a:lnTo>
                    <a:pt x="15" y="0"/>
                  </a:lnTo>
                  <a:lnTo>
                    <a:pt x="0" y="2"/>
                  </a:lnTo>
                  <a:lnTo>
                    <a:pt x="6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Group 193"/>
          <p:cNvGrpSpPr/>
          <p:nvPr/>
        </p:nvGrpSpPr>
        <p:grpSpPr>
          <a:xfrm>
            <a:off x="3408273" y="3754858"/>
            <a:ext cx="252661" cy="603386"/>
            <a:chOff x="7431088" y="3230563"/>
            <a:chExt cx="352425" cy="841375"/>
          </a:xfrm>
          <a:solidFill>
            <a:schemeClr val="bg1">
              <a:lumMod val="65000"/>
            </a:schemeClr>
          </a:solidFill>
        </p:grpSpPr>
        <p:sp>
          <p:nvSpPr>
            <p:cNvPr id="91" name="Freeform 293"/>
            <p:cNvSpPr/>
            <p:nvPr/>
          </p:nvSpPr>
          <p:spPr bwMode="auto">
            <a:xfrm>
              <a:off x="7756525" y="3230563"/>
              <a:ext cx="26988" cy="55563"/>
            </a:xfrm>
            <a:custGeom>
              <a:avLst/>
              <a:gdLst>
                <a:gd name="T0" fmla="*/ 0 w 9"/>
                <a:gd name="T1" fmla="*/ 18 h 19"/>
                <a:gd name="T2" fmla="*/ 7 w 9"/>
                <a:gd name="T3" fmla="*/ 19 h 19"/>
                <a:gd name="T4" fmla="*/ 7 w 9"/>
                <a:gd name="T5" fmla="*/ 18 h 19"/>
                <a:gd name="T6" fmla="*/ 7 w 9"/>
                <a:gd name="T7" fmla="*/ 16 h 19"/>
                <a:gd name="T8" fmla="*/ 8 w 9"/>
                <a:gd name="T9" fmla="*/ 10 h 19"/>
                <a:gd name="T10" fmla="*/ 9 w 9"/>
                <a:gd name="T11" fmla="*/ 1 h 19"/>
                <a:gd name="T12" fmla="*/ 2 w 9"/>
                <a:gd name="T13" fmla="*/ 0 h 19"/>
                <a:gd name="T14" fmla="*/ 1 w 9"/>
                <a:gd name="T15" fmla="*/ 9 h 19"/>
                <a:gd name="T16" fmla="*/ 0 w 9"/>
                <a:gd name="T17" fmla="*/ 15 h 19"/>
                <a:gd name="T18" fmla="*/ 0 w 9"/>
                <a:gd name="T19" fmla="*/ 17 h 19"/>
                <a:gd name="T20" fmla="*/ 0 w 9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9">
                  <a:moveTo>
                    <a:pt x="0" y="18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8"/>
                    <a:pt x="7" y="17"/>
                    <a:pt x="7" y="16"/>
                  </a:cubicBezTo>
                  <a:cubicBezTo>
                    <a:pt x="7" y="14"/>
                    <a:pt x="8" y="12"/>
                    <a:pt x="8" y="10"/>
                  </a:cubicBezTo>
                  <a:cubicBezTo>
                    <a:pt x="8" y="6"/>
                    <a:pt x="9" y="1"/>
                    <a:pt x="9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5"/>
                    <a:pt x="1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94"/>
            <p:cNvSpPr/>
            <p:nvPr/>
          </p:nvSpPr>
          <p:spPr bwMode="auto">
            <a:xfrm>
              <a:off x="7742238" y="3306763"/>
              <a:ext cx="28575" cy="55563"/>
            </a:xfrm>
            <a:custGeom>
              <a:avLst/>
              <a:gdLst>
                <a:gd name="T0" fmla="*/ 0 w 18"/>
                <a:gd name="T1" fmla="*/ 33 h 35"/>
                <a:gd name="T2" fmla="*/ 13 w 18"/>
                <a:gd name="T3" fmla="*/ 35 h 35"/>
                <a:gd name="T4" fmla="*/ 18 w 18"/>
                <a:gd name="T5" fmla="*/ 2 h 35"/>
                <a:gd name="T6" fmla="*/ 6 w 18"/>
                <a:gd name="T7" fmla="*/ 0 h 35"/>
                <a:gd name="T8" fmla="*/ 0 w 18"/>
                <a:gd name="T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0" y="33"/>
                  </a:moveTo>
                  <a:lnTo>
                    <a:pt x="13" y="35"/>
                  </a:lnTo>
                  <a:lnTo>
                    <a:pt x="18" y="2"/>
                  </a:lnTo>
                  <a:lnTo>
                    <a:pt x="6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95"/>
            <p:cNvSpPr/>
            <p:nvPr/>
          </p:nvSpPr>
          <p:spPr bwMode="auto">
            <a:xfrm>
              <a:off x="7724775" y="3382963"/>
              <a:ext cx="31750" cy="55563"/>
            </a:xfrm>
            <a:custGeom>
              <a:avLst/>
              <a:gdLst>
                <a:gd name="T0" fmla="*/ 0 w 11"/>
                <a:gd name="T1" fmla="*/ 17 h 19"/>
                <a:gd name="T2" fmla="*/ 7 w 11"/>
                <a:gd name="T3" fmla="*/ 19 h 19"/>
                <a:gd name="T4" fmla="*/ 9 w 11"/>
                <a:gd name="T5" fmla="*/ 10 h 19"/>
                <a:gd name="T6" fmla="*/ 11 w 11"/>
                <a:gd name="T7" fmla="*/ 4 h 19"/>
                <a:gd name="T8" fmla="*/ 11 w 11"/>
                <a:gd name="T9" fmla="*/ 2 h 19"/>
                <a:gd name="T10" fmla="*/ 4 w 11"/>
                <a:gd name="T11" fmla="*/ 0 h 19"/>
                <a:gd name="T12" fmla="*/ 4 w 11"/>
                <a:gd name="T13" fmla="*/ 3 h 19"/>
                <a:gd name="T14" fmla="*/ 3 w 11"/>
                <a:gd name="T15" fmla="*/ 9 h 19"/>
                <a:gd name="T16" fmla="*/ 0 w 11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9">
                  <a:moveTo>
                    <a:pt x="0" y="17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5"/>
                    <a:pt x="9" y="10"/>
                  </a:cubicBezTo>
                  <a:cubicBezTo>
                    <a:pt x="10" y="8"/>
                    <a:pt x="11" y="6"/>
                    <a:pt x="11" y="4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3"/>
                  </a:cubicBezTo>
                  <a:cubicBezTo>
                    <a:pt x="4" y="5"/>
                    <a:pt x="3" y="7"/>
                    <a:pt x="3" y="9"/>
                  </a:cubicBezTo>
                  <a:cubicBezTo>
                    <a:pt x="1" y="13"/>
                    <a:pt x="0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96"/>
            <p:cNvSpPr/>
            <p:nvPr/>
          </p:nvSpPr>
          <p:spPr bwMode="auto">
            <a:xfrm>
              <a:off x="7707313" y="3459163"/>
              <a:ext cx="31750" cy="55563"/>
            </a:xfrm>
            <a:custGeom>
              <a:avLst/>
              <a:gdLst>
                <a:gd name="T0" fmla="*/ 0 w 20"/>
                <a:gd name="T1" fmla="*/ 31 h 35"/>
                <a:gd name="T2" fmla="*/ 13 w 20"/>
                <a:gd name="T3" fmla="*/ 35 h 35"/>
                <a:gd name="T4" fmla="*/ 20 w 20"/>
                <a:gd name="T5" fmla="*/ 4 h 35"/>
                <a:gd name="T6" fmla="*/ 7 w 20"/>
                <a:gd name="T7" fmla="*/ 0 h 35"/>
                <a:gd name="T8" fmla="*/ 0 w 20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5">
                  <a:moveTo>
                    <a:pt x="0" y="31"/>
                  </a:moveTo>
                  <a:lnTo>
                    <a:pt x="13" y="35"/>
                  </a:lnTo>
                  <a:lnTo>
                    <a:pt x="20" y="4"/>
                  </a:lnTo>
                  <a:lnTo>
                    <a:pt x="7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7"/>
            <p:cNvSpPr/>
            <p:nvPr/>
          </p:nvSpPr>
          <p:spPr bwMode="auto">
            <a:xfrm>
              <a:off x="7683500" y="3532188"/>
              <a:ext cx="34925" cy="55563"/>
            </a:xfrm>
            <a:custGeom>
              <a:avLst/>
              <a:gdLst>
                <a:gd name="T0" fmla="*/ 0 w 22"/>
                <a:gd name="T1" fmla="*/ 32 h 35"/>
                <a:gd name="T2" fmla="*/ 11 w 22"/>
                <a:gd name="T3" fmla="*/ 35 h 35"/>
                <a:gd name="T4" fmla="*/ 22 w 22"/>
                <a:gd name="T5" fmla="*/ 4 h 35"/>
                <a:gd name="T6" fmla="*/ 9 w 22"/>
                <a:gd name="T7" fmla="*/ 0 h 35"/>
                <a:gd name="T8" fmla="*/ 0 w 22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0" y="32"/>
                  </a:moveTo>
                  <a:lnTo>
                    <a:pt x="11" y="35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98"/>
            <p:cNvSpPr/>
            <p:nvPr/>
          </p:nvSpPr>
          <p:spPr bwMode="auto">
            <a:xfrm>
              <a:off x="7656513" y="3605213"/>
              <a:ext cx="38100" cy="55563"/>
            </a:xfrm>
            <a:custGeom>
              <a:avLst/>
              <a:gdLst>
                <a:gd name="T0" fmla="*/ 0 w 13"/>
                <a:gd name="T1" fmla="*/ 17 h 19"/>
                <a:gd name="T2" fmla="*/ 6 w 13"/>
                <a:gd name="T3" fmla="*/ 19 h 19"/>
                <a:gd name="T4" fmla="*/ 10 w 13"/>
                <a:gd name="T5" fmla="*/ 11 h 19"/>
                <a:gd name="T6" fmla="*/ 13 w 13"/>
                <a:gd name="T7" fmla="*/ 3 h 19"/>
                <a:gd name="T8" fmla="*/ 6 w 13"/>
                <a:gd name="T9" fmla="*/ 0 h 19"/>
                <a:gd name="T10" fmla="*/ 3 w 13"/>
                <a:gd name="T11" fmla="*/ 9 h 19"/>
                <a:gd name="T12" fmla="*/ 0 w 13"/>
                <a:gd name="T1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0" y="17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8" y="15"/>
                    <a:pt x="10" y="11"/>
                  </a:cubicBezTo>
                  <a:cubicBezTo>
                    <a:pt x="11" y="7"/>
                    <a:pt x="13" y="3"/>
                    <a:pt x="13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4"/>
                    <a:pt x="3" y="9"/>
                  </a:cubicBezTo>
                  <a:cubicBezTo>
                    <a:pt x="1" y="13"/>
                    <a:pt x="0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299"/>
            <p:cNvSpPr/>
            <p:nvPr/>
          </p:nvSpPr>
          <p:spPr bwMode="auto">
            <a:xfrm>
              <a:off x="7627938" y="3679825"/>
              <a:ext cx="38100" cy="55563"/>
            </a:xfrm>
            <a:custGeom>
              <a:avLst/>
              <a:gdLst>
                <a:gd name="T0" fmla="*/ 0 w 24"/>
                <a:gd name="T1" fmla="*/ 29 h 35"/>
                <a:gd name="T2" fmla="*/ 11 w 24"/>
                <a:gd name="T3" fmla="*/ 35 h 35"/>
                <a:gd name="T4" fmla="*/ 24 w 24"/>
                <a:gd name="T5" fmla="*/ 3 h 35"/>
                <a:gd name="T6" fmla="*/ 11 w 24"/>
                <a:gd name="T7" fmla="*/ 0 h 35"/>
                <a:gd name="T8" fmla="*/ 0 w 24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0" y="29"/>
                  </a:moveTo>
                  <a:lnTo>
                    <a:pt x="11" y="35"/>
                  </a:lnTo>
                  <a:lnTo>
                    <a:pt x="24" y="3"/>
                  </a:lnTo>
                  <a:lnTo>
                    <a:pt x="11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00"/>
            <p:cNvSpPr/>
            <p:nvPr/>
          </p:nvSpPr>
          <p:spPr bwMode="auto">
            <a:xfrm>
              <a:off x="7593013" y="3749675"/>
              <a:ext cx="42863" cy="55563"/>
            </a:xfrm>
            <a:custGeom>
              <a:avLst/>
              <a:gdLst>
                <a:gd name="T0" fmla="*/ 0 w 27"/>
                <a:gd name="T1" fmla="*/ 29 h 35"/>
                <a:gd name="T2" fmla="*/ 13 w 27"/>
                <a:gd name="T3" fmla="*/ 35 h 35"/>
                <a:gd name="T4" fmla="*/ 27 w 27"/>
                <a:gd name="T5" fmla="*/ 5 h 35"/>
                <a:gd name="T6" fmla="*/ 15 w 27"/>
                <a:gd name="T7" fmla="*/ 0 h 35"/>
                <a:gd name="T8" fmla="*/ 0 w 27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5">
                  <a:moveTo>
                    <a:pt x="0" y="29"/>
                  </a:moveTo>
                  <a:lnTo>
                    <a:pt x="13" y="35"/>
                  </a:lnTo>
                  <a:lnTo>
                    <a:pt x="27" y="5"/>
                  </a:lnTo>
                  <a:lnTo>
                    <a:pt x="15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01"/>
            <p:cNvSpPr/>
            <p:nvPr/>
          </p:nvSpPr>
          <p:spPr bwMode="auto">
            <a:xfrm>
              <a:off x="7558088" y="3819525"/>
              <a:ext cx="42863" cy="55563"/>
            </a:xfrm>
            <a:custGeom>
              <a:avLst/>
              <a:gdLst>
                <a:gd name="T0" fmla="*/ 0 w 15"/>
                <a:gd name="T1" fmla="*/ 15 h 19"/>
                <a:gd name="T2" fmla="*/ 6 w 15"/>
                <a:gd name="T3" fmla="*/ 19 h 19"/>
                <a:gd name="T4" fmla="*/ 8 w 15"/>
                <a:gd name="T5" fmla="*/ 16 h 19"/>
                <a:gd name="T6" fmla="*/ 11 w 15"/>
                <a:gd name="T7" fmla="*/ 11 h 19"/>
                <a:gd name="T8" fmla="*/ 15 w 15"/>
                <a:gd name="T9" fmla="*/ 3 h 19"/>
                <a:gd name="T10" fmla="*/ 8 w 15"/>
                <a:gd name="T11" fmla="*/ 0 h 19"/>
                <a:gd name="T12" fmla="*/ 4 w 15"/>
                <a:gd name="T13" fmla="*/ 7 h 19"/>
                <a:gd name="T14" fmla="*/ 1 w 15"/>
                <a:gd name="T15" fmla="*/ 13 h 19"/>
                <a:gd name="T16" fmla="*/ 0 w 15"/>
                <a:gd name="T1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0" y="15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8" y="16"/>
                  </a:cubicBezTo>
                  <a:cubicBezTo>
                    <a:pt x="9" y="15"/>
                    <a:pt x="10" y="13"/>
                    <a:pt x="11" y="11"/>
                  </a:cubicBezTo>
                  <a:cubicBezTo>
                    <a:pt x="13" y="7"/>
                    <a:pt x="15" y="3"/>
                    <a:pt x="15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4"/>
                    <a:pt x="4" y="7"/>
                  </a:cubicBezTo>
                  <a:cubicBezTo>
                    <a:pt x="3" y="10"/>
                    <a:pt x="2" y="11"/>
                    <a:pt x="1" y="13"/>
                  </a:cubicBezTo>
                  <a:cubicBezTo>
                    <a:pt x="1" y="14"/>
                    <a:pt x="0" y="15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02"/>
            <p:cNvSpPr/>
            <p:nvPr/>
          </p:nvSpPr>
          <p:spPr bwMode="auto">
            <a:xfrm>
              <a:off x="7519988" y="3887788"/>
              <a:ext cx="42863" cy="55563"/>
            </a:xfrm>
            <a:custGeom>
              <a:avLst/>
              <a:gdLst>
                <a:gd name="T0" fmla="*/ 0 w 27"/>
                <a:gd name="T1" fmla="*/ 27 h 35"/>
                <a:gd name="T2" fmla="*/ 11 w 27"/>
                <a:gd name="T3" fmla="*/ 35 h 35"/>
                <a:gd name="T4" fmla="*/ 27 w 27"/>
                <a:gd name="T5" fmla="*/ 5 h 35"/>
                <a:gd name="T6" fmla="*/ 16 w 27"/>
                <a:gd name="T7" fmla="*/ 0 h 35"/>
                <a:gd name="T8" fmla="*/ 0 w 27"/>
                <a:gd name="T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5">
                  <a:moveTo>
                    <a:pt x="0" y="27"/>
                  </a:moveTo>
                  <a:lnTo>
                    <a:pt x="11" y="35"/>
                  </a:lnTo>
                  <a:lnTo>
                    <a:pt x="27" y="5"/>
                  </a:lnTo>
                  <a:lnTo>
                    <a:pt x="1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03"/>
            <p:cNvSpPr/>
            <p:nvPr/>
          </p:nvSpPr>
          <p:spPr bwMode="auto">
            <a:xfrm>
              <a:off x="7475538" y="3951288"/>
              <a:ext cx="46038" cy="55563"/>
            </a:xfrm>
            <a:custGeom>
              <a:avLst/>
              <a:gdLst>
                <a:gd name="T0" fmla="*/ 0 w 29"/>
                <a:gd name="T1" fmla="*/ 28 h 35"/>
                <a:gd name="T2" fmla="*/ 11 w 29"/>
                <a:gd name="T3" fmla="*/ 35 h 35"/>
                <a:gd name="T4" fmla="*/ 29 w 29"/>
                <a:gd name="T5" fmla="*/ 8 h 35"/>
                <a:gd name="T6" fmla="*/ 18 w 29"/>
                <a:gd name="T7" fmla="*/ 0 h 35"/>
                <a:gd name="T8" fmla="*/ 0 w 29"/>
                <a:gd name="T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0" y="28"/>
                  </a:moveTo>
                  <a:lnTo>
                    <a:pt x="11" y="35"/>
                  </a:lnTo>
                  <a:lnTo>
                    <a:pt x="29" y="8"/>
                  </a:lnTo>
                  <a:lnTo>
                    <a:pt x="18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04"/>
            <p:cNvSpPr/>
            <p:nvPr/>
          </p:nvSpPr>
          <p:spPr bwMode="auto">
            <a:xfrm>
              <a:off x="7431088" y="4016375"/>
              <a:ext cx="47625" cy="55563"/>
            </a:xfrm>
            <a:custGeom>
              <a:avLst/>
              <a:gdLst>
                <a:gd name="T0" fmla="*/ 0 w 16"/>
                <a:gd name="T1" fmla="*/ 14 h 19"/>
                <a:gd name="T2" fmla="*/ 6 w 16"/>
                <a:gd name="T3" fmla="*/ 19 h 19"/>
                <a:gd name="T4" fmla="*/ 16 w 16"/>
                <a:gd name="T5" fmla="*/ 4 h 19"/>
                <a:gd name="T6" fmla="*/ 10 w 16"/>
                <a:gd name="T7" fmla="*/ 0 h 19"/>
                <a:gd name="T8" fmla="*/ 0 w 16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0" y="14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16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15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Group 206"/>
          <p:cNvGrpSpPr/>
          <p:nvPr/>
        </p:nvGrpSpPr>
        <p:grpSpPr>
          <a:xfrm>
            <a:off x="2839218" y="4486890"/>
            <a:ext cx="511012" cy="298277"/>
            <a:chOff x="6637338" y="4251325"/>
            <a:chExt cx="712787" cy="415925"/>
          </a:xfrm>
          <a:solidFill>
            <a:schemeClr val="bg1">
              <a:lumMod val="65000"/>
            </a:schemeClr>
          </a:solidFill>
        </p:grpSpPr>
        <p:sp>
          <p:nvSpPr>
            <p:cNvPr id="104" name="Freeform 308"/>
            <p:cNvSpPr/>
            <p:nvPr/>
          </p:nvSpPr>
          <p:spPr bwMode="auto">
            <a:xfrm>
              <a:off x="7226300" y="4251325"/>
              <a:ext cx="49213" cy="52388"/>
            </a:xfrm>
            <a:custGeom>
              <a:avLst/>
              <a:gdLst>
                <a:gd name="T0" fmla="*/ 0 w 31"/>
                <a:gd name="T1" fmla="*/ 24 h 33"/>
                <a:gd name="T2" fmla="*/ 9 w 31"/>
                <a:gd name="T3" fmla="*/ 33 h 33"/>
                <a:gd name="T4" fmla="*/ 31 w 31"/>
                <a:gd name="T5" fmla="*/ 9 h 33"/>
                <a:gd name="T6" fmla="*/ 22 w 31"/>
                <a:gd name="T7" fmla="*/ 0 h 33"/>
                <a:gd name="T8" fmla="*/ 0 w 31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0" y="24"/>
                  </a:moveTo>
                  <a:lnTo>
                    <a:pt x="9" y="33"/>
                  </a:lnTo>
                  <a:lnTo>
                    <a:pt x="31" y="9"/>
                  </a:lnTo>
                  <a:lnTo>
                    <a:pt x="2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09"/>
            <p:cNvSpPr/>
            <p:nvPr/>
          </p:nvSpPr>
          <p:spPr bwMode="auto">
            <a:xfrm>
              <a:off x="7167563" y="4306888"/>
              <a:ext cx="52388" cy="49213"/>
            </a:xfrm>
            <a:custGeom>
              <a:avLst/>
              <a:gdLst>
                <a:gd name="T0" fmla="*/ 0 w 18"/>
                <a:gd name="T1" fmla="*/ 11 h 17"/>
                <a:gd name="T2" fmla="*/ 5 w 18"/>
                <a:gd name="T3" fmla="*/ 17 h 17"/>
                <a:gd name="T4" fmla="*/ 12 w 18"/>
                <a:gd name="T5" fmla="*/ 11 h 17"/>
                <a:gd name="T6" fmla="*/ 16 w 18"/>
                <a:gd name="T7" fmla="*/ 7 h 17"/>
                <a:gd name="T8" fmla="*/ 18 w 18"/>
                <a:gd name="T9" fmla="*/ 5 h 17"/>
                <a:gd name="T10" fmla="*/ 13 w 18"/>
                <a:gd name="T11" fmla="*/ 0 h 17"/>
                <a:gd name="T12" fmla="*/ 11 w 18"/>
                <a:gd name="T13" fmla="*/ 2 h 17"/>
                <a:gd name="T14" fmla="*/ 7 w 18"/>
                <a:gd name="T15" fmla="*/ 5 h 17"/>
                <a:gd name="T16" fmla="*/ 0 w 18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0" y="11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8" y="14"/>
                    <a:pt x="12" y="11"/>
                  </a:cubicBezTo>
                  <a:cubicBezTo>
                    <a:pt x="13" y="9"/>
                    <a:pt x="15" y="8"/>
                    <a:pt x="16" y="7"/>
                  </a:cubicBezTo>
                  <a:cubicBezTo>
                    <a:pt x="17" y="6"/>
                    <a:pt x="18" y="5"/>
                    <a:pt x="18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1" y="2"/>
                  </a:cubicBezTo>
                  <a:cubicBezTo>
                    <a:pt x="10" y="3"/>
                    <a:pt x="9" y="4"/>
                    <a:pt x="7" y="5"/>
                  </a:cubicBezTo>
                  <a:cubicBezTo>
                    <a:pt x="3" y="8"/>
                    <a:pt x="0" y="1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10"/>
            <p:cNvSpPr/>
            <p:nvPr/>
          </p:nvSpPr>
          <p:spPr bwMode="auto">
            <a:xfrm>
              <a:off x="7108825" y="4356100"/>
              <a:ext cx="52388" cy="50800"/>
            </a:xfrm>
            <a:custGeom>
              <a:avLst/>
              <a:gdLst>
                <a:gd name="T0" fmla="*/ 0 w 18"/>
                <a:gd name="T1" fmla="*/ 11 h 17"/>
                <a:gd name="T2" fmla="*/ 4 w 18"/>
                <a:gd name="T3" fmla="*/ 17 h 17"/>
                <a:gd name="T4" fmla="*/ 6 w 18"/>
                <a:gd name="T5" fmla="*/ 15 h 17"/>
                <a:gd name="T6" fmla="*/ 11 w 18"/>
                <a:gd name="T7" fmla="*/ 11 h 17"/>
                <a:gd name="T8" fmla="*/ 18 w 18"/>
                <a:gd name="T9" fmla="*/ 5 h 17"/>
                <a:gd name="T10" fmla="*/ 13 w 18"/>
                <a:gd name="T11" fmla="*/ 0 h 17"/>
                <a:gd name="T12" fmla="*/ 7 w 18"/>
                <a:gd name="T13" fmla="*/ 5 h 17"/>
                <a:gd name="T14" fmla="*/ 2 w 18"/>
                <a:gd name="T15" fmla="*/ 9 h 17"/>
                <a:gd name="T16" fmla="*/ 0 w 18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0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6"/>
                    <a:pt x="6" y="15"/>
                  </a:cubicBezTo>
                  <a:cubicBezTo>
                    <a:pt x="8" y="14"/>
                    <a:pt x="9" y="12"/>
                    <a:pt x="11" y="11"/>
                  </a:cubicBezTo>
                  <a:cubicBezTo>
                    <a:pt x="15" y="8"/>
                    <a:pt x="18" y="5"/>
                    <a:pt x="18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0" y="3"/>
                    <a:pt x="7" y="5"/>
                  </a:cubicBezTo>
                  <a:cubicBezTo>
                    <a:pt x="5" y="7"/>
                    <a:pt x="3" y="8"/>
                    <a:pt x="2" y="9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11"/>
            <p:cNvSpPr/>
            <p:nvPr/>
          </p:nvSpPr>
          <p:spPr bwMode="auto">
            <a:xfrm>
              <a:off x="7043738" y="4403725"/>
              <a:ext cx="57150" cy="46038"/>
            </a:xfrm>
            <a:custGeom>
              <a:avLst/>
              <a:gdLst>
                <a:gd name="T0" fmla="*/ 0 w 36"/>
                <a:gd name="T1" fmla="*/ 18 h 29"/>
                <a:gd name="T2" fmla="*/ 10 w 36"/>
                <a:gd name="T3" fmla="*/ 29 h 29"/>
                <a:gd name="T4" fmla="*/ 36 w 36"/>
                <a:gd name="T5" fmla="*/ 11 h 29"/>
                <a:gd name="T6" fmla="*/ 28 w 36"/>
                <a:gd name="T7" fmla="*/ 0 h 29"/>
                <a:gd name="T8" fmla="*/ 0 w 36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">
                  <a:moveTo>
                    <a:pt x="0" y="18"/>
                  </a:moveTo>
                  <a:lnTo>
                    <a:pt x="10" y="29"/>
                  </a:lnTo>
                  <a:lnTo>
                    <a:pt x="36" y="11"/>
                  </a:lnTo>
                  <a:lnTo>
                    <a:pt x="2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12"/>
            <p:cNvSpPr/>
            <p:nvPr/>
          </p:nvSpPr>
          <p:spPr bwMode="auto">
            <a:xfrm>
              <a:off x="6983413" y="4449763"/>
              <a:ext cx="55563" cy="44450"/>
            </a:xfrm>
            <a:custGeom>
              <a:avLst/>
              <a:gdLst>
                <a:gd name="T0" fmla="*/ 0 w 19"/>
                <a:gd name="T1" fmla="*/ 9 h 15"/>
                <a:gd name="T2" fmla="*/ 3 w 19"/>
                <a:gd name="T3" fmla="*/ 15 h 15"/>
                <a:gd name="T4" fmla="*/ 18 w 19"/>
                <a:gd name="T5" fmla="*/ 5 h 15"/>
                <a:gd name="T6" fmla="*/ 14 w 19"/>
                <a:gd name="T7" fmla="*/ 0 h 15"/>
                <a:gd name="T8" fmla="*/ 0 w 19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0" y="9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19" y="6"/>
                    <a:pt x="18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313"/>
            <p:cNvSpPr/>
            <p:nvPr/>
          </p:nvSpPr>
          <p:spPr bwMode="auto">
            <a:xfrm>
              <a:off x="6915150" y="4491038"/>
              <a:ext cx="55563" cy="44450"/>
            </a:xfrm>
            <a:custGeom>
              <a:avLst/>
              <a:gdLst>
                <a:gd name="T0" fmla="*/ 0 w 35"/>
                <a:gd name="T1" fmla="*/ 17 h 28"/>
                <a:gd name="T2" fmla="*/ 8 w 35"/>
                <a:gd name="T3" fmla="*/ 28 h 28"/>
                <a:gd name="T4" fmla="*/ 35 w 35"/>
                <a:gd name="T5" fmla="*/ 11 h 28"/>
                <a:gd name="T6" fmla="*/ 28 w 35"/>
                <a:gd name="T7" fmla="*/ 0 h 28"/>
                <a:gd name="T8" fmla="*/ 0 w 35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0" y="17"/>
                  </a:moveTo>
                  <a:lnTo>
                    <a:pt x="8" y="28"/>
                  </a:lnTo>
                  <a:lnTo>
                    <a:pt x="35" y="11"/>
                  </a:lnTo>
                  <a:lnTo>
                    <a:pt x="28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314"/>
            <p:cNvSpPr/>
            <p:nvPr/>
          </p:nvSpPr>
          <p:spPr bwMode="auto">
            <a:xfrm>
              <a:off x="6848475" y="4529138"/>
              <a:ext cx="55563" cy="44450"/>
            </a:xfrm>
            <a:custGeom>
              <a:avLst/>
              <a:gdLst>
                <a:gd name="T0" fmla="*/ 0 w 35"/>
                <a:gd name="T1" fmla="*/ 17 h 28"/>
                <a:gd name="T2" fmla="*/ 5 w 35"/>
                <a:gd name="T3" fmla="*/ 28 h 28"/>
                <a:gd name="T4" fmla="*/ 35 w 35"/>
                <a:gd name="T5" fmla="*/ 11 h 28"/>
                <a:gd name="T6" fmla="*/ 29 w 35"/>
                <a:gd name="T7" fmla="*/ 0 h 28"/>
                <a:gd name="T8" fmla="*/ 0 w 35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0" y="17"/>
                  </a:moveTo>
                  <a:lnTo>
                    <a:pt x="5" y="28"/>
                  </a:lnTo>
                  <a:lnTo>
                    <a:pt x="35" y="11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315"/>
            <p:cNvSpPr/>
            <p:nvPr/>
          </p:nvSpPr>
          <p:spPr bwMode="auto">
            <a:xfrm>
              <a:off x="6780213" y="4567238"/>
              <a:ext cx="55563" cy="41275"/>
            </a:xfrm>
            <a:custGeom>
              <a:avLst/>
              <a:gdLst>
                <a:gd name="T0" fmla="*/ 0 w 19"/>
                <a:gd name="T1" fmla="*/ 7 h 14"/>
                <a:gd name="T2" fmla="*/ 3 w 19"/>
                <a:gd name="T3" fmla="*/ 14 h 14"/>
                <a:gd name="T4" fmla="*/ 11 w 19"/>
                <a:gd name="T5" fmla="*/ 10 h 14"/>
                <a:gd name="T6" fmla="*/ 16 w 19"/>
                <a:gd name="T7" fmla="*/ 7 h 14"/>
                <a:gd name="T8" fmla="*/ 19 w 19"/>
                <a:gd name="T9" fmla="*/ 6 h 14"/>
                <a:gd name="T10" fmla="*/ 15 w 19"/>
                <a:gd name="T11" fmla="*/ 0 h 14"/>
                <a:gd name="T12" fmla="*/ 13 w 19"/>
                <a:gd name="T13" fmla="*/ 1 h 14"/>
                <a:gd name="T14" fmla="*/ 8 w 19"/>
                <a:gd name="T15" fmla="*/ 4 h 14"/>
                <a:gd name="T16" fmla="*/ 0 w 19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0" y="7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7" y="12"/>
                    <a:pt x="11" y="10"/>
                  </a:cubicBezTo>
                  <a:cubicBezTo>
                    <a:pt x="13" y="9"/>
                    <a:pt x="15" y="8"/>
                    <a:pt x="16" y="7"/>
                  </a:cubicBezTo>
                  <a:cubicBezTo>
                    <a:pt x="18" y="7"/>
                    <a:pt x="19" y="6"/>
                    <a:pt x="19" y="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1"/>
                  </a:cubicBezTo>
                  <a:cubicBezTo>
                    <a:pt x="12" y="2"/>
                    <a:pt x="10" y="3"/>
                    <a:pt x="8" y="4"/>
                  </a:cubicBezTo>
                  <a:cubicBezTo>
                    <a:pt x="4" y="6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316"/>
            <p:cNvSpPr/>
            <p:nvPr/>
          </p:nvSpPr>
          <p:spPr bwMode="auto">
            <a:xfrm>
              <a:off x="6710363" y="4600575"/>
              <a:ext cx="55563" cy="41275"/>
            </a:xfrm>
            <a:custGeom>
              <a:avLst/>
              <a:gdLst>
                <a:gd name="T0" fmla="*/ 0 w 19"/>
                <a:gd name="T1" fmla="*/ 7 h 14"/>
                <a:gd name="T2" fmla="*/ 2 w 19"/>
                <a:gd name="T3" fmla="*/ 14 h 14"/>
                <a:gd name="T4" fmla="*/ 5 w 19"/>
                <a:gd name="T5" fmla="*/ 13 h 14"/>
                <a:gd name="T6" fmla="*/ 10 w 19"/>
                <a:gd name="T7" fmla="*/ 10 h 14"/>
                <a:gd name="T8" fmla="*/ 19 w 19"/>
                <a:gd name="T9" fmla="*/ 6 h 14"/>
                <a:gd name="T10" fmla="*/ 16 w 19"/>
                <a:gd name="T11" fmla="*/ 0 h 14"/>
                <a:gd name="T12" fmla="*/ 8 w 19"/>
                <a:gd name="T13" fmla="*/ 4 h 14"/>
                <a:gd name="T14" fmla="*/ 2 w 19"/>
                <a:gd name="T15" fmla="*/ 6 h 14"/>
                <a:gd name="T16" fmla="*/ 0 w 19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0" y="7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5" y="13"/>
                  </a:cubicBezTo>
                  <a:cubicBezTo>
                    <a:pt x="6" y="12"/>
                    <a:pt x="8" y="11"/>
                    <a:pt x="10" y="10"/>
                  </a:cubicBezTo>
                  <a:cubicBezTo>
                    <a:pt x="14" y="8"/>
                    <a:pt x="19" y="6"/>
                    <a:pt x="19" y="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2"/>
                    <a:pt x="8" y="4"/>
                  </a:cubicBezTo>
                  <a:cubicBezTo>
                    <a:pt x="6" y="4"/>
                    <a:pt x="4" y="5"/>
                    <a:pt x="2" y="6"/>
                  </a:cubicBezTo>
                  <a:cubicBezTo>
                    <a:pt x="1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317"/>
            <p:cNvSpPr/>
            <p:nvPr/>
          </p:nvSpPr>
          <p:spPr bwMode="auto">
            <a:xfrm>
              <a:off x="6637338" y="4629150"/>
              <a:ext cx="55563" cy="38100"/>
            </a:xfrm>
            <a:custGeom>
              <a:avLst/>
              <a:gdLst>
                <a:gd name="T0" fmla="*/ 0 w 35"/>
                <a:gd name="T1" fmla="*/ 11 h 24"/>
                <a:gd name="T2" fmla="*/ 3 w 35"/>
                <a:gd name="T3" fmla="*/ 24 h 24"/>
                <a:gd name="T4" fmla="*/ 35 w 35"/>
                <a:gd name="T5" fmla="*/ 13 h 24"/>
                <a:gd name="T6" fmla="*/ 29 w 35"/>
                <a:gd name="T7" fmla="*/ 0 h 24"/>
                <a:gd name="T8" fmla="*/ 0 w 35"/>
                <a:gd name="T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0" y="11"/>
                  </a:moveTo>
                  <a:lnTo>
                    <a:pt x="3" y="24"/>
                  </a:lnTo>
                  <a:lnTo>
                    <a:pt x="35" y="13"/>
                  </a:lnTo>
                  <a:lnTo>
                    <a:pt x="29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402"/>
            <p:cNvSpPr/>
            <p:nvPr/>
          </p:nvSpPr>
          <p:spPr bwMode="auto">
            <a:xfrm>
              <a:off x="7302500" y="4276725"/>
              <a:ext cx="47625" cy="50800"/>
            </a:xfrm>
            <a:custGeom>
              <a:avLst/>
              <a:gdLst>
                <a:gd name="T0" fmla="*/ 20 w 30"/>
                <a:gd name="T1" fmla="*/ 32 h 32"/>
                <a:gd name="T2" fmla="*/ 30 w 30"/>
                <a:gd name="T3" fmla="*/ 23 h 32"/>
                <a:gd name="T4" fmla="*/ 9 w 30"/>
                <a:gd name="T5" fmla="*/ 0 h 32"/>
                <a:gd name="T6" fmla="*/ 0 w 30"/>
                <a:gd name="T7" fmla="*/ 10 h 32"/>
                <a:gd name="T8" fmla="*/ 20 w 3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20" y="32"/>
                  </a:moveTo>
                  <a:lnTo>
                    <a:pt x="30" y="23"/>
                  </a:lnTo>
                  <a:lnTo>
                    <a:pt x="9" y="0"/>
                  </a:lnTo>
                  <a:lnTo>
                    <a:pt x="0" y="10"/>
                  </a:ln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5" name="Oval 218"/>
          <p:cNvSpPr/>
          <p:nvPr/>
        </p:nvSpPr>
        <p:spPr>
          <a:xfrm rot="16200000">
            <a:off x="936267" y="3344745"/>
            <a:ext cx="497205" cy="497051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16" name="Oval 219"/>
          <p:cNvSpPr/>
          <p:nvPr/>
        </p:nvSpPr>
        <p:spPr>
          <a:xfrm rot="13500000">
            <a:off x="1295657" y="4185522"/>
            <a:ext cx="497205" cy="497051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17" name="Oval 220"/>
          <p:cNvSpPr/>
          <p:nvPr/>
        </p:nvSpPr>
        <p:spPr>
          <a:xfrm rot="18900000">
            <a:off x="1291079" y="2517861"/>
            <a:ext cx="497051" cy="497205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18" name="Freeform 350"/>
          <p:cNvSpPr>
            <a:spLocks noEditPoints="1"/>
          </p:cNvSpPr>
          <p:nvPr/>
        </p:nvSpPr>
        <p:spPr bwMode="auto">
          <a:xfrm>
            <a:off x="1414732" y="2672883"/>
            <a:ext cx="249746" cy="187161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grpSp>
        <p:nvGrpSpPr>
          <p:cNvPr id="121" name="Group 224"/>
          <p:cNvGrpSpPr/>
          <p:nvPr/>
        </p:nvGrpSpPr>
        <p:grpSpPr>
          <a:xfrm>
            <a:off x="1418561" y="4324801"/>
            <a:ext cx="251394" cy="218491"/>
            <a:chOff x="2303444" y="6030256"/>
            <a:chExt cx="484188" cy="420688"/>
          </a:xfrm>
          <a:solidFill>
            <a:schemeClr val="bg1"/>
          </a:solidFill>
        </p:grpSpPr>
        <p:sp>
          <p:nvSpPr>
            <p:cNvPr id="122" name="Freeform 354"/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355"/>
            <p:cNvSpPr/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Oval 356"/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Group 228"/>
          <p:cNvGrpSpPr/>
          <p:nvPr/>
        </p:nvGrpSpPr>
        <p:grpSpPr>
          <a:xfrm>
            <a:off x="1051341" y="3479077"/>
            <a:ext cx="267054" cy="228386"/>
            <a:chOff x="3255944" y="243818"/>
            <a:chExt cx="514350" cy="439738"/>
          </a:xfrm>
          <a:solidFill>
            <a:schemeClr val="bg1"/>
          </a:solidFill>
        </p:grpSpPr>
        <p:sp>
          <p:nvSpPr>
            <p:cNvPr id="126" name="Freeform 357"/>
            <p:cNvSpPr>
              <a:spLocks noEditPoints="1"/>
            </p:cNvSpPr>
            <p:nvPr/>
          </p:nvSpPr>
          <p:spPr bwMode="auto">
            <a:xfrm>
              <a:off x="3255944" y="243818"/>
              <a:ext cx="514350" cy="439738"/>
            </a:xfrm>
            <a:custGeom>
              <a:avLst/>
              <a:gdLst>
                <a:gd name="T0" fmla="*/ 121 w 136"/>
                <a:gd name="T1" fmla="*/ 15 h 117"/>
                <a:gd name="T2" fmla="*/ 68 w 136"/>
                <a:gd name="T3" fmla="*/ 14 h 117"/>
                <a:gd name="T4" fmla="*/ 15 w 136"/>
                <a:gd name="T5" fmla="*/ 15 h 117"/>
                <a:gd name="T6" fmla="*/ 15 w 136"/>
                <a:gd name="T7" fmla="*/ 69 h 117"/>
                <a:gd name="T8" fmla="*/ 59 w 136"/>
                <a:gd name="T9" fmla="*/ 112 h 117"/>
                <a:gd name="T10" fmla="*/ 77 w 136"/>
                <a:gd name="T11" fmla="*/ 112 h 117"/>
                <a:gd name="T12" fmla="*/ 121 w 136"/>
                <a:gd name="T13" fmla="*/ 69 h 117"/>
                <a:gd name="T14" fmla="*/ 121 w 136"/>
                <a:gd name="T15" fmla="*/ 15 h 117"/>
                <a:gd name="T16" fmla="*/ 115 w 136"/>
                <a:gd name="T17" fmla="*/ 63 h 117"/>
                <a:gd name="T18" fmla="*/ 71 w 136"/>
                <a:gd name="T19" fmla="*/ 107 h 117"/>
                <a:gd name="T20" fmla="*/ 65 w 136"/>
                <a:gd name="T21" fmla="*/ 107 h 117"/>
                <a:gd name="T22" fmla="*/ 21 w 136"/>
                <a:gd name="T23" fmla="*/ 63 h 117"/>
                <a:gd name="T24" fmla="*/ 21 w 136"/>
                <a:gd name="T25" fmla="*/ 21 h 117"/>
                <a:gd name="T26" fmla="*/ 63 w 136"/>
                <a:gd name="T27" fmla="*/ 20 h 117"/>
                <a:gd name="T28" fmla="*/ 68 w 136"/>
                <a:gd name="T29" fmla="*/ 25 h 117"/>
                <a:gd name="T30" fmla="*/ 73 w 136"/>
                <a:gd name="T31" fmla="*/ 20 h 117"/>
                <a:gd name="T32" fmla="*/ 115 w 136"/>
                <a:gd name="T33" fmla="*/ 21 h 117"/>
                <a:gd name="T34" fmla="*/ 115 w 136"/>
                <a:gd name="T35" fmla="*/ 6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17">
                  <a:moveTo>
                    <a:pt x="121" y="15"/>
                  </a:moveTo>
                  <a:cubicBezTo>
                    <a:pt x="106" y="1"/>
                    <a:pt x="83" y="0"/>
                    <a:pt x="68" y="14"/>
                  </a:cubicBezTo>
                  <a:cubicBezTo>
                    <a:pt x="53" y="0"/>
                    <a:pt x="30" y="1"/>
                    <a:pt x="15" y="15"/>
                  </a:cubicBezTo>
                  <a:cubicBezTo>
                    <a:pt x="0" y="30"/>
                    <a:pt x="0" y="54"/>
                    <a:pt x="15" y="69"/>
                  </a:cubicBezTo>
                  <a:cubicBezTo>
                    <a:pt x="20" y="73"/>
                    <a:pt x="59" y="112"/>
                    <a:pt x="59" y="112"/>
                  </a:cubicBezTo>
                  <a:cubicBezTo>
                    <a:pt x="64" y="117"/>
                    <a:pt x="72" y="117"/>
                    <a:pt x="77" y="112"/>
                  </a:cubicBezTo>
                  <a:cubicBezTo>
                    <a:pt x="77" y="112"/>
                    <a:pt x="120" y="69"/>
                    <a:pt x="121" y="69"/>
                  </a:cubicBezTo>
                  <a:cubicBezTo>
                    <a:pt x="136" y="54"/>
                    <a:pt x="136" y="30"/>
                    <a:pt x="121" y="15"/>
                  </a:cubicBezTo>
                  <a:close/>
                  <a:moveTo>
                    <a:pt x="115" y="63"/>
                  </a:moveTo>
                  <a:cubicBezTo>
                    <a:pt x="71" y="107"/>
                    <a:pt x="71" y="107"/>
                    <a:pt x="71" y="107"/>
                  </a:cubicBezTo>
                  <a:cubicBezTo>
                    <a:pt x="69" y="108"/>
                    <a:pt x="67" y="108"/>
                    <a:pt x="65" y="10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9" y="51"/>
                    <a:pt x="9" y="32"/>
                    <a:pt x="21" y="21"/>
                  </a:cubicBezTo>
                  <a:cubicBezTo>
                    <a:pt x="32" y="9"/>
                    <a:pt x="51" y="9"/>
                    <a:pt x="63" y="20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85" y="9"/>
                    <a:pt x="104" y="9"/>
                    <a:pt x="115" y="21"/>
                  </a:cubicBezTo>
                  <a:cubicBezTo>
                    <a:pt x="127" y="32"/>
                    <a:pt x="127" y="51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358"/>
            <p:cNvSpPr/>
            <p:nvPr/>
          </p:nvSpPr>
          <p:spPr bwMode="auto">
            <a:xfrm>
              <a:off x="3346432" y="334306"/>
              <a:ext cx="71438" cy="71438"/>
            </a:xfrm>
            <a:custGeom>
              <a:avLst/>
              <a:gdLst>
                <a:gd name="T0" fmla="*/ 17 w 19"/>
                <a:gd name="T1" fmla="*/ 0 h 19"/>
                <a:gd name="T2" fmla="*/ 17 w 19"/>
                <a:gd name="T3" fmla="*/ 0 h 19"/>
                <a:gd name="T4" fmla="*/ 0 w 19"/>
                <a:gd name="T5" fmla="*/ 17 h 19"/>
                <a:gd name="T6" fmla="*/ 0 w 19"/>
                <a:gd name="T7" fmla="*/ 17 h 19"/>
                <a:gd name="T8" fmla="*/ 2 w 19"/>
                <a:gd name="T9" fmla="*/ 19 h 19"/>
                <a:gd name="T10" fmla="*/ 4 w 19"/>
                <a:gd name="T11" fmla="*/ 17 h 19"/>
                <a:gd name="T12" fmla="*/ 4 w 19"/>
                <a:gd name="T13" fmla="*/ 17 h 19"/>
                <a:gd name="T14" fmla="*/ 17 w 19"/>
                <a:gd name="T15" fmla="*/ 4 h 19"/>
                <a:gd name="T16" fmla="*/ 17 w 19"/>
                <a:gd name="T17" fmla="*/ 4 h 19"/>
                <a:gd name="T18" fmla="*/ 19 w 19"/>
                <a:gd name="T19" fmla="*/ 2 h 19"/>
                <a:gd name="T20" fmla="*/ 17 w 1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8" name="Oval 231"/>
          <p:cNvSpPr/>
          <p:nvPr/>
        </p:nvSpPr>
        <p:spPr>
          <a:xfrm rot="5400000">
            <a:off x="3444222" y="3323467"/>
            <a:ext cx="497205" cy="497051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29" name="Oval 232"/>
          <p:cNvSpPr/>
          <p:nvPr/>
        </p:nvSpPr>
        <p:spPr>
          <a:xfrm rot="2700000">
            <a:off x="3103450" y="2473381"/>
            <a:ext cx="497205" cy="497051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30" name="Oval 233"/>
          <p:cNvSpPr/>
          <p:nvPr/>
        </p:nvSpPr>
        <p:spPr>
          <a:xfrm rot="8100000">
            <a:off x="3098872" y="4187445"/>
            <a:ext cx="497051" cy="497205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grpSp>
        <p:nvGrpSpPr>
          <p:cNvPr id="131" name="Group 234"/>
          <p:cNvGrpSpPr/>
          <p:nvPr/>
        </p:nvGrpSpPr>
        <p:grpSpPr>
          <a:xfrm>
            <a:off x="3567952" y="3447083"/>
            <a:ext cx="249746" cy="249823"/>
            <a:chOff x="4926013" y="3140075"/>
            <a:chExt cx="481013" cy="481013"/>
          </a:xfrm>
          <a:solidFill>
            <a:schemeClr val="bg1"/>
          </a:solidFill>
        </p:grpSpPr>
        <p:sp>
          <p:nvSpPr>
            <p:cNvPr id="132" name="Freeform 348"/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349"/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5" name="Oval 238"/>
          <p:cNvSpPr/>
          <p:nvPr/>
        </p:nvSpPr>
        <p:spPr>
          <a:xfrm rot="18900000">
            <a:off x="2202464" y="2090216"/>
            <a:ext cx="497051" cy="497205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grpSp>
        <p:nvGrpSpPr>
          <p:cNvPr id="136" name="Group 239"/>
          <p:cNvGrpSpPr/>
          <p:nvPr/>
        </p:nvGrpSpPr>
        <p:grpSpPr>
          <a:xfrm>
            <a:off x="1991073" y="2886844"/>
            <a:ext cx="788194" cy="2690453"/>
            <a:chOff x="5519738" y="2608262"/>
            <a:chExt cx="1050925" cy="3586163"/>
          </a:xfrm>
          <a:solidFill>
            <a:schemeClr val="accent1"/>
          </a:solidFill>
          <a:effectLst>
            <a:outerShdw blurRad="76200" dir="18900000" sy="23000" kx="-1200000" algn="bl" rotWithShape="0">
              <a:prstClr val="black">
                <a:alpha val="5000"/>
              </a:prstClr>
            </a:outerShdw>
          </a:effectLst>
        </p:grpSpPr>
        <p:sp>
          <p:nvSpPr>
            <p:cNvPr id="137" name="Freeform 5"/>
            <p:cNvSpPr/>
            <p:nvPr/>
          </p:nvSpPr>
          <p:spPr bwMode="auto">
            <a:xfrm>
              <a:off x="5962651" y="3090863"/>
              <a:ext cx="15875" cy="53975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1"/>
                    <a:pt x="0" y="5"/>
                    <a:pt x="0" y="7"/>
                  </a:cubicBezTo>
                  <a:cubicBezTo>
                    <a:pt x="1" y="4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6"/>
            <p:cNvSpPr>
              <a:spLocks noEditPoints="1"/>
            </p:cNvSpPr>
            <p:nvPr/>
          </p:nvSpPr>
          <p:spPr bwMode="auto">
            <a:xfrm>
              <a:off x="5519738" y="2608262"/>
              <a:ext cx="1050925" cy="3586163"/>
            </a:xfrm>
            <a:custGeom>
              <a:avLst/>
              <a:gdLst>
                <a:gd name="T0" fmla="*/ 107 w 133"/>
                <a:gd name="T1" fmla="*/ 73 h 461"/>
                <a:gd name="T2" fmla="*/ 76 w 133"/>
                <a:gd name="T3" fmla="*/ 79 h 461"/>
                <a:gd name="T4" fmla="*/ 68 w 133"/>
                <a:gd name="T5" fmla="*/ 73 h 461"/>
                <a:gd name="T6" fmla="*/ 60 w 133"/>
                <a:gd name="T7" fmla="*/ 104 h 461"/>
                <a:gd name="T8" fmla="*/ 66 w 133"/>
                <a:gd name="T9" fmla="*/ 78 h 461"/>
                <a:gd name="T10" fmla="*/ 68 w 133"/>
                <a:gd name="T11" fmla="*/ 73 h 461"/>
                <a:gd name="T12" fmla="*/ 91 w 133"/>
                <a:gd name="T13" fmla="*/ 62 h 461"/>
                <a:gd name="T14" fmla="*/ 91 w 133"/>
                <a:gd name="T15" fmla="*/ 47 h 461"/>
                <a:gd name="T16" fmla="*/ 68 w 133"/>
                <a:gd name="T17" fmla="*/ 1 h 461"/>
                <a:gd name="T18" fmla="*/ 59 w 133"/>
                <a:gd name="T19" fmla="*/ 56 h 461"/>
                <a:gd name="T20" fmla="*/ 65 w 133"/>
                <a:gd name="T21" fmla="*/ 73 h 461"/>
                <a:gd name="T22" fmla="*/ 54 w 133"/>
                <a:gd name="T23" fmla="*/ 93 h 461"/>
                <a:gd name="T24" fmla="*/ 34 w 133"/>
                <a:gd name="T25" fmla="*/ 80 h 461"/>
                <a:gd name="T26" fmla="*/ 11 w 133"/>
                <a:gd name="T27" fmla="*/ 122 h 461"/>
                <a:gd name="T28" fmla="*/ 1 w 133"/>
                <a:gd name="T29" fmla="*/ 161 h 461"/>
                <a:gd name="T30" fmla="*/ 22 w 133"/>
                <a:gd name="T31" fmla="*/ 176 h 461"/>
                <a:gd name="T32" fmla="*/ 27 w 133"/>
                <a:gd name="T33" fmla="*/ 207 h 461"/>
                <a:gd name="T34" fmla="*/ 29 w 133"/>
                <a:gd name="T35" fmla="*/ 251 h 461"/>
                <a:gd name="T36" fmla="*/ 32 w 133"/>
                <a:gd name="T37" fmla="*/ 288 h 461"/>
                <a:gd name="T38" fmla="*/ 39 w 133"/>
                <a:gd name="T39" fmla="*/ 361 h 461"/>
                <a:gd name="T40" fmla="*/ 37 w 133"/>
                <a:gd name="T41" fmla="*/ 405 h 461"/>
                <a:gd name="T42" fmla="*/ 29 w 133"/>
                <a:gd name="T43" fmla="*/ 428 h 461"/>
                <a:gd name="T44" fmla="*/ 5 w 133"/>
                <a:gd name="T45" fmla="*/ 439 h 461"/>
                <a:gd name="T46" fmla="*/ 52 w 133"/>
                <a:gd name="T47" fmla="*/ 435 h 461"/>
                <a:gd name="T48" fmla="*/ 72 w 133"/>
                <a:gd name="T49" fmla="*/ 436 h 461"/>
                <a:gd name="T50" fmla="*/ 74 w 133"/>
                <a:gd name="T51" fmla="*/ 409 h 461"/>
                <a:gd name="T52" fmla="*/ 76 w 133"/>
                <a:gd name="T53" fmla="*/ 326 h 461"/>
                <a:gd name="T54" fmla="*/ 79 w 133"/>
                <a:gd name="T55" fmla="*/ 281 h 461"/>
                <a:gd name="T56" fmla="*/ 81 w 133"/>
                <a:gd name="T57" fmla="*/ 302 h 461"/>
                <a:gd name="T58" fmla="*/ 87 w 133"/>
                <a:gd name="T59" fmla="*/ 405 h 461"/>
                <a:gd name="T60" fmla="*/ 83 w 133"/>
                <a:gd name="T61" fmla="*/ 443 h 461"/>
                <a:gd name="T62" fmla="*/ 76 w 133"/>
                <a:gd name="T63" fmla="*/ 460 h 461"/>
                <a:gd name="T64" fmla="*/ 112 w 133"/>
                <a:gd name="T65" fmla="*/ 452 h 461"/>
                <a:gd name="T66" fmla="*/ 125 w 133"/>
                <a:gd name="T67" fmla="*/ 449 h 461"/>
                <a:gd name="T68" fmla="*/ 124 w 133"/>
                <a:gd name="T69" fmla="*/ 436 h 461"/>
                <a:gd name="T70" fmla="*/ 123 w 133"/>
                <a:gd name="T71" fmla="*/ 401 h 461"/>
                <a:gd name="T72" fmla="*/ 123 w 133"/>
                <a:gd name="T73" fmla="*/ 307 h 461"/>
                <a:gd name="T74" fmla="*/ 117 w 133"/>
                <a:gd name="T75" fmla="*/ 250 h 461"/>
                <a:gd name="T76" fmla="*/ 118 w 133"/>
                <a:gd name="T77" fmla="*/ 235 h 461"/>
                <a:gd name="T78" fmla="*/ 110 w 133"/>
                <a:gd name="T79" fmla="*/ 156 h 461"/>
                <a:gd name="T80" fmla="*/ 130 w 133"/>
                <a:gd name="T81" fmla="*/ 98 h 461"/>
                <a:gd name="T82" fmla="*/ 54 w 133"/>
                <a:gd name="T83" fmla="*/ 117 h 461"/>
                <a:gd name="T84" fmla="*/ 53 w 133"/>
                <a:gd name="T85" fmla="*/ 11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3" h="461">
                  <a:moveTo>
                    <a:pt x="130" y="98"/>
                  </a:moveTo>
                  <a:cubicBezTo>
                    <a:pt x="133" y="82"/>
                    <a:pt x="119" y="80"/>
                    <a:pt x="107" y="73"/>
                  </a:cubicBezTo>
                  <a:cubicBezTo>
                    <a:pt x="98" y="69"/>
                    <a:pt x="94" y="65"/>
                    <a:pt x="92" y="63"/>
                  </a:cubicBezTo>
                  <a:cubicBezTo>
                    <a:pt x="87" y="67"/>
                    <a:pt x="81" y="73"/>
                    <a:pt x="76" y="79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0" y="88"/>
                    <a:pt x="64" y="97"/>
                    <a:pt x="60" y="104"/>
                  </a:cubicBezTo>
                  <a:cubicBezTo>
                    <a:pt x="63" y="98"/>
                    <a:pt x="66" y="90"/>
                    <a:pt x="66" y="85"/>
                  </a:cubicBezTo>
                  <a:cubicBezTo>
                    <a:pt x="66" y="81"/>
                    <a:pt x="66" y="78"/>
                    <a:pt x="66" y="78"/>
                  </a:cubicBezTo>
                  <a:cubicBezTo>
                    <a:pt x="66" y="78"/>
                    <a:pt x="70" y="76"/>
                    <a:pt x="69" y="74"/>
                  </a:cubicBezTo>
                  <a:cubicBezTo>
                    <a:pt x="69" y="74"/>
                    <a:pt x="68" y="73"/>
                    <a:pt x="68" y="73"/>
                  </a:cubicBezTo>
                  <a:cubicBezTo>
                    <a:pt x="71" y="71"/>
                    <a:pt x="89" y="59"/>
                    <a:pt x="89" y="59"/>
                  </a:cubicBezTo>
                  <a:cubicBezTo>
                    <a:pt x="89" y="60"/>
                    <a:pt x="90" y="61"/>
                    <a:pt x="91" y="62"/>
                  </a:cubicBezTo>
                  <a:cubicBezTo>
                    <a:pt x="91" y="61"/>
                    <a:pt x="90" y="61"/>
                    <a:pt x="90" y="60"/>
                  </a:cubicBezTo>
                  <a:cubicBezTo>
                    <a:pt x="89" y="58"/>
                    <a:pt x="90" y="52"/>
                    <a:pt x="91" y="47"/>
                  </a:cubicBezTo>
                  <a:cubicBezTo>
                    <a:pt x="93" y="41"/>
                    <a:pt x="96" y="26"/>
                    <a:pt x="96" y="21"/>
                  </a:cubicBezTo>
                  <a:cubicBezTo>
                    <a:pt x="96" y="16"/>
                    <a:pt x="98" y="0"/>
                    <a:pt x="68" y="1"/>
                  </a:cubicBezTo>
                  <a:cubicBezTo>
                    <a:pt x="39" y="1"/>
                    <a:pt x="56" y="44"/>
                    <a:pt x="56" y="46"/>
                  </a:cubicBezTo>
                  <a:cubicBezTo>
                    <a:pt x="56" y="48"/>
                    <a:pt x="57" y="52"/>
                    <a:pt x="59" y="56"/>
                  </a:cubicBezTo>
                  <a:cubicBezTo>
                    <a:pt x="60" y="59"/>
                    <a:pt x="59" y="61"/>
                    <a:pt x="58" y="62"/>
                  </a:cubicBezTo>
                  <a:cubicBezTo>
                    <a:pt x="58" y="62"/>
                    <a:pt x="64" y="72"/>
                    <a:pt x="65" y="73"/>
                  </a:cubicBezTo>
                  <a:cubicBezTo>
                    <a:pt x="64" y="74"/>
                    <a:pt x="63" y="75"/>
                    <a:pt x="63" y="77"/>
                  </a:cubicBezTo>
                  <a:cubicBezTo>
                    <a:pt x="64" y="79"/>
                    <a:pt x="57" y="85"/>
                    <a:pt x="54" y="93"/>
                  </a:cubicBezTo>
                  <a:cubicBezTo>
                    <a:pt x="55" y="81"/>
                    <a:pt x="56" y="71"/>
                    <a:pt x="56" y="70"/>
                  </a:cubicBezTo>
                  <a:cubicBezTo>
                    <a:pt x="56" y="70"/>
                    <a:pt x="48" y="74"/>
                    <a:pt x="34" y="80"/>
                  </a:cubicBezTo>
                  <a:cubicBezTo>
                    <a:pt x="20" y="85"/>
                    <a:pt x="19" y="93"/>
                    <a:pt x="16" y="99"/>
                  </a:cubicBezTo>
                  <a:cubicBezTo>
                    <a:pt x="14" y="106"/>
                    <a:pt x="15" y="112"/>
                    <a:pt x="11" y="122"/>
                  </a:cubicBezTo>
                  <a:cubicBezTo>
                    <a:pt x="8" y="132"/>
                    <a:pt x="4" y="138"/>
                    <a:pt x="2" y="142"/>
                  </a:cubicBezTo>
                  <a:cubicBezTo>
                    <a:pt x="0" y="147"/>
                    <a:pt x="1" y="153"/>
                    <a:pt x="1" y="161"/>
                  </a:cubicBezTo>
                  <a:cubicBezTo>
                    <a:pt x="2" y="169"/>
                    <a:pt x="6" y="173"/>
                    <a:pt x="8" y="174"/>
                  </a:cubicBezTo>
                  <a:cubicBezTo>
                    <a:pt x="11" y="175"/>
                    <a:pt x="19" y="175"/>
                    <a:pt x="22" y="176"/>
                  </a:cubicBezTo>
                  <a:cubicBezTo>
                    <a:pt x="24" y="177"/>
                    <a:pt x="30" y="180"/>
                    <a:pt x="30" y="180"/>
                  </a:cubicBezTo>
                  <a:cubicBezTo>
                    <a:pt x="30" y="181"/>
                    <a:pt x="28" y="195"/>
                    <a:pt x="27" y="207"/>
                  </a:cubicBezTo>
                  <a:cubicBezTo>
                    <a:pt x="27" y="219"/>
                    <a:pt x="27" y="244"/>
                    <a:pt x="27" y="247"/>
                  </a:cubicBezTo>
                  <a:cubicBezTo>
                    <a:pt x="27" y="250"/>
                    <a:pt x="29" y="251"/>
                    <a:pt x="29" y="251"/>
                  </a:cubicBezTo>
                  <a:cubicBezTo>
                    <a:pt x="29" y="251"/>
                    <a:pt x="29" y="254"/>
                    <a:pt x="29" y="260"/>
                  </a:cubicBezTo>
                  <a:cubicBezTo>
                    <a:pt x="29" y="265"/>
                    <a:pt x="31" y="276"/>
                    <a:pt x="32" y="288"/>
                  </a:cubicBezTo>
                  <a:cubicBezTo>
                    <a:pt x="33" y="299"/>
                    <a:pt x="37" y="311"/>
                    <a:pt x="37" y="321"/>
                  </a:cubicBezTo>
                  <a:cubicBezTo>
                    <a:pt x="37" y="331"/>
                    <a:pt x="39" y="354"/>
                    <a:pt x="39" y="361"/>
                  </a:cubicBezTo>
                  <a:cubicBezTo>
                    <a:pt x="39" y="368"/>
                    <a:pt x="40" y="380"/>
                    <a:pt x="39" y="384"/>
                  </a:cubicBezTo>
                  <a:cubicBezTo>
                    <a:pt x="38" y="388"/>
                    <a:pt x="37" y="399"/>
                    <a:pt x="37" y="405"/>
                  </a:cubicBezTo>
                  <a:cubicBezTo>
                    <a:pt x="37" y="412"/>
                    <a:pt x="39" y="413"/>
                    <a:pt x="37" y="414"/>
                  </a:cubicBezTo>
                  <a:cubicBezTo>
                    <a:pt x="35" y="416"/>
                    <a:pt x="35" y="422"/>
                    <a:pt x="29" y="428"/>
                  </a:cubicBezTo>
                  <a:cubicBezTo>
                    <a:pt x="23" y="433"/>
                    <a:pt x="10" y="432"/>
                    <a:pt x="7" y="432"/>
                  </a:cubicBezTo>
                  <a:cubicBezTo>
                    <a:pt x="5" y="432"/>
                    <a:pt x="2" y="438"/>
                    <a:pt x="5" y="439"/>
                  </a:cubicBezTo>
                  <a:cubicBezTo>
                    <a:pt x="8" y="440"/>
                    <a:pt x="12" y="443"/>
                    <a:pt x="26" y="443"/>
                  </a:cubicBezTo>
                  <a:cubicBezTo>
                    <a:pt x="39" y="443"/>
                    <a:pt x="49" y="437"/>
                    <a:pt x="52" y="435"/>
                  </a:cubicBezTo>
                  <a:cubicBezTo>
                    <a:pt x="54" y="433"/>
                    <a:pt x="55" y="435"/>
                    <a:pt x="57" y="437"/>
                  </a:cubicBezTo>
                  <a:cubicBezTo>
                    <a:pt x="58" y="439"/>
                    <a:pt x="68" y="438"/>
                    <a:pt x="72" y="436"/>
                  </a:cubicBezTo>
                  <a:cubicBezTo>
                    <a:pt x="76" y="435"/>
                    <a:pt x="73" y="427"/>
                    <a:pt x="74" y="426"/>
                  </a:cubicBezTo>
                  <a:cubicBezTo>
                    <a:pt x="75" y="425"/>
                    <a:pt x="74" y="415"/>
                    <a:pt x="74" y="409"/>
                  </a:cubicBezTo>
                  <a:cubicBezTo>
                    <a:pt x="74" y="403"/>
                    <a:pt x="73" y="378"/>
                    <a:pt x="73" y="378"/>
                  </a:cubicBezTo>
                  <a:cubicBezTo>
                    <a:pt x="73" y="365"/>
                    <a:pt x="75" y="344"/>
                    <a:pt x="76" y="326"/>
                  </a:cubicBezTo>
                  <a:cubicBezTo>
                    <a:pt x="78" y="309"/>
                    <a:pt x="78" y="301"/>
                    <a:pt x="78" y="295"/>
                  </a:cubicBezTo>
                  <a:cubicBezTo>
                    <a:pt x="78" y="288"/>
                    <a:pt x="79" y="281"/>
                    <a:pt x="79" y="281"/>
                  </a:cubicBezTo>
                  <a:cubicBezTo>
                    <a:pt x="79" y="281"/>
                    <a:pt x="79" y="283"/>
                    <a:pt x="80" y="286"/>
                  </a:cubicBezTo>
                  <a:cubicBezTo>
                    <a:pt x="81" y="290"/>
                    <a:pt x="81" y="295"/>
                    <a:pt x="81" y="302"/>
                  </a:cubicBezTo>
                  <a:cubicBezTo>
                    <a:pt x="81" y="309"/>
                    <a:pt x="84" y="337"/>
                    <a:pt x="84" y="345"/>
                  </a:cubicBezTo>
                  <a:cubicBezTo>
                    <a:pt x="84" y="353"/>
                    <a:pt x="87" y="401"/>
                    <a:pt x="87" y="405"/>
                  </a:cubicBezTo>
                  <a:cubicBezTo>
                    <a:pt x="87" y="409"/>
                    <a:pt x="87" y="427"/>
                    <a:pt x="88" y="431"/>
                  </a:cubicBezTo>
                  <a:cubicBezTo>
                    <a:pt x="89" y="434"/>
                    <a:pt x="89" y="437"/>
                    <a:pt x="83" y="443"/>
                  </a:cubicBezTo>
                  <a:cubicBezTo>
                    <a:pt x="77" y="448"/>
                    <a:pt x="70" y="445"/>
                    <a:pt x="66" y="451"/>
                  </a:cubicBezTo>
                  <a:cubicBezTo>
                    <a:pt x="62" y="456"/>
                    <a:pt x="69" y="458"/>
                    <a:pt x="76" y="460"/>
                  </a:cubicBezTo>
                  <a:cubicBezTo>
                    <a:pt x="82" y="461"/>
                    <a:pt x="93" y="461"/>
                    <a:pt x="98" y="460"/>
                  </a:cubicBezTo>
                  <a:cubicBezTo>
                    <a:pt x="104" y="459"/>
                    <a:pt x="110" y="455"/>
                    <a:pt x="112" y="452"/>
                  </a:cubicBezTo>
                  <a:cubicBezTo>
                    <a:pt x="113" y="450"/>
                    <a:pt x="114" y="452"/>
                    <a:pt x="115" y="453"/>
                  </a:cubicBezTo>
                  <a:cubicBezTo>
                    <a:pt x="115" y="454"/>
                    <a:pt x="124" y="450"/>
                    <a:pt x="125" y="449"/>
                  </a:cubicBezTo>
                  <a:cubicBezTo>
                    <a:pt x="126" y="449"/>
                    <a:pt x="125" y="444"/>
                    <a:pt x="125" y="444"/>
                  </a:cubicBezTo>
                  <a:cubicBezTo>
                    <a:pt x="125" y="444"/>
                    <a:pt x="124" y="440"/>
                    <a:pt x="124" y="436"/>
                  </a:cubicBezTo>
                  <a:cubicBezTo>
                    <a:pt x="124" y="431"/>
                    <a:pt x="122" y="424"/>
                    <a:pt x="121" y="421"/>
                  </a:cubicBezTo>
                  <a:cubicBezTo>
                    <a:pt x="120" y="417"/>
                    <a:pt x="120" y="410"/>
                    <a:pt x="123" y="401"/>
                  </a:cubicBezTo>
                  <a:cubicBezTo>
                    <a:pt x="126" y="391"/>
                    <a:pt x="128" y="367"/>
                    <a:pt x="128" y="354"/>
                  </a:cubicBezTo>
                  <a:cubicBezTo>
                    <a:pt x="128" y="342"/>
                    <a:pt x="124" y="314"/>
                    <a:pt x="123" y="307"/>
                  </a:cubicBezTo>
                  <a:cubicBezTo>
                    <a:pt x="122" y="300"/>
                    <a:pt x="121" y="295"/>
                    <a:pt x="121" y="287"/>
                  </a:cubicBezTo>
                  <a:cubicBezTo>
                    <a:pt x="121" y="280"/>
                    <a:pt x="117" y="253"/>
                    <a:pt x="117" y="250"/>
                  </a:cubicBezTo>
                  <a:cubicBezTo>
                    <a:pt x="116" y="248"/>
                    <a:pt x="116" y="248"/>
                    <a:pt x="118" y="247"/>
                  </a:cubicBezTo>
                  <a:cubicBezTo>
                    <a:pt x="120" y="245"/>
                    <a:pt x="119" y="242"/>
                    <a:pt x="118" y="235"/>
                  </a:cubicBezTo>
                  <a:cubicBezTo>
                    <a:pt x="118" y="227"/>
                    <a:pt x="116" y="209"/>
                    <a:pt x="114" y="197"/>
                  </a:cubicBezTo>
                  <a:cubicBezTo>
                    <a:pt x="112" y="184"/>
                    <a:pt x="109" y="162"/>
                    <a:pt x="110" y="156"/>
                  </a:cubicBezTo>
                  <a:cubicBezTo>
                    <a:pt x="110" y="150"/>
                    <a:pt x="115" y="146"/>
                    <a:pt x="119" y="135"/>
                  </a:cubicBezTo>
                  <a:cubicBezTo>
                    <a:pt x="123" y="123"/>
                    <a:pt x="126" y="115"/>
                    <a:pt x="130" y="98"/>
                  </a:cubicBezTo>
                  <a:close/>
                  <a:moveTo>
                    <a:pt x="53" y="117"/>
                  </a:moveTo>
                  <a:cubicBezTo>
                    <a:pt x="54" y="117"/>
                    <a:pt x="54" y="117"/>
                    <a:pt x="54" y="117"/>
                  </a:cubicBezTo>
                  <a:cubicBezTo>
                    <a:pt x="54" y="117"/>
                    <a:pt x="53" y="117"/>
                    <a:pt x="53" y="117"/>
                  </a:cubicBezTo>
                  <a:cubicBezTo>
                    <a:pt x="53" y="117"/>
                    <a:pt x="53" y="117"/>
                    <a:pt x="53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7"/>
            <p:cNvSpPr/>
            <p:nvPr/>
          </p:nvSpPr>
          <p:spPr bwMode="auto">
            <a:xfrm>
              <a:off x="5962651" y="3176588"/>
              <a:ext cx="61913" cy="53975"/>
            </a:xfrm>
            <a:custGeom>
              <a:avLst/>
              <a:gdLst>
                <a:gd name="T0" fmla="*/ 39 w 39"/>
                <a:gd name="T1" fmla="*/ 0 h 34"/>
                <a:gd name="T2" fmla="*/ 39 w 39"/>
                <a:gd name="T3" fmla="*/ 0 h 34"/>
                <a:gd name="T4" fmla="*/ 0 w 39"/>
                <a:gd name="T5" fmla="*/ 34 h 34"/>
                <a:gd name="T6" fmla="*/ 0 w 39"/>
                <a:gd name="T7" fmla="*/ 34 h 34"/>
                <a:gd name="T8" fmla="*/ 39 w 3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9" y="0"/>
                  </a:moveTo>
                  <a:lnTo>
                    <a:pt x="39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4" name="Freeform 5"/>
          <p:cNvSpPr>
            <a:spLocks noEditPoints="1"/>
          </p:cNvSpPr>
          <p:nvPr/>
        </p:nvSpPr>
        <p:spPr bwMode="auto">
          <a:xfrm>
            <a:off x="3205483" y="4287117"/>
            <a:ext cx="290117" cy="290206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grpSp>
        <p:nvGrpSpPr>
          <p:cNvPr id="145" name="Group 248"/>
          <p:cNvGrpSpPr/>
          <p:nvPr/>
        </p:nvGrpSpPr>
        <p:grpSpPr>
          <a:xfrm>
            <a:off x="3238533" y="2560783"/>
            <a:ext cx="234658" cy="284300"/>
            <a:chOff x="10387014" y="2925763"/>
            <a:chExt cx="255588" cy="309563"/>
          </a:xfrm>
          <a:solidFill>
            <a:schemeClr val="bg1"/>
          </a:solidFill>
        </p:grpSpPr>
        <p:sp>
          <p:nvSpPr>
            <p:cNvPr id="146" name="Freeform 134"/>
            <p:cNvSpPr>
              <a:spLocks noEditPoints="1"/>
            </p:cNvSpPr>
            <p:nvPr/>
          </p:nvSpPr>
          <p:spPr bwMode="auto">
            <a:xfrm>
              <a:off x="10387014" y="2925763"/>
              <a:ext cx="255588" cy="309563"/>
            </a:xfrm>
            <a:custGeom>
              <a:avLst/>
              <a:gdLst>
                <a:gd name="T0" fmla="*/ 84 w 96"/>
                <a:gd name="T1" fmla="*/ 44 h 116"/>
                <a:gd name="T2" fmla="*/ 72 w 96"/>
                <a:gd name="T3" fmla="*/ 44 h 116"/>
                <a:gd name="T4" fmla="*/ 72 w 96"/>
                <a:gd name="T5" fmla="*/ 25 h 116"/>
                <a:gd name="T6" fmla="*/ 48 w 96"/>
                <a:gd name="T7" fmla="*/ 0 h 116"/>
                <a:gd name="T8" fmla="*/ 24 w 96"/>
                <a:gd name="T9" fmla="*/ 25 h 116"/>
                <a:gd name="T10" fmla="*/ 24 w 96"/>
                <a:gd name="T11" fmla="*/ 44 h 116"/>
                <a:gd name="T12" fmla="*/ 12 w 96"/>
                <a:gd name="T13" fmla="*/ 44 h 116"/>
                <a:gd name="T14" fmla="*/ 0 w 96"/>
                <a:gd name="T15" fmla="*/ 56 h 116"/>
                <a:gd name="T16" fmla="*/ 0 w 96"/>
                <a:gd name="T17" fmla="*/ 104 h 116"/>
                <a:gd name="T18" fmla="*/ 12 w 96"/>
                <a:gd name="T19" fmla="*/ 116 h 116"/>
                <a:gd name="T20" fmla="*/ 84 w 96"/>
                <a:gd name="T21" fmla="*/ 116 h 116"/>
                <a:gd name="T22" fmla="*/ 96 w 96"/>
                <a:gd name="T23" fmla="*/ 104 h 116"/>
                <a:gd name="T24" fmla="*/ 96 w 96"/>
                <a:gd name="T25" fmla="*/ 56 h 116"/>
                <a:gd name="T26" fmla="*/ 84 w 96"/>
                <a:gd name="T27" fmla="*/ 44 h 116"/>
                <a:gd name="T28" fmla="*/ 32 w 96"/>
                <a:gd name="T29" fmla="*/ 25 h 116"/>
                <a:gd name="T30" fmla="*/ 48 w 96"/>
                <a:gd name="T31" fmla="*/ 8 h 116"/>
                <a:gd name="T32" fmla="*/ 64 w 96"/>
                <a:gd name="T33" fmla="*/ 25 h 116"/>
                <a:gd name="T34" fmla="*/ 64 w 96"/>
                <a:gd name="T35" fmla="*/ 44 h 116"/>
                <a:gd name="T36" fmla="*/ 32 w 96"/>
                <a:gd name="T37" fmla="*/ 44 h 116"/>
                <a:gd name="T38" fmla="*/ 32 w 96"/>
                <a:gd name="T39" fmla="*/ 25 h 116"/>
                <a:gd name="T40" fmla="*/ 88 w 96"/>
                <a:gd name="T41" fmla="*/ 104 h 116"/>
                <a:gd name="T42" fmla="*/ 84 w 96"/>
                <a:gd name="T43" fmla="*/ 108 h 116"/>
                <a:gd name="T44" fmla="*/ 12 w 96"/>
                <a:gd name="T45" fmla="*/ 108 h 116"/>
                <a:gd name="T46" fmla="*/ 8 w 96"/>
                <a:gd name="T47" fmla="*/ 104 h 116"/>
                <a:gd name="T48" fmla="*/ 8 w 96"/>
                <a:gd name="T49" fmla="*/ 56 h 116"/>
                <a:gd name="T50" fmla="*/ 12 w 96"/>
                <a:gd name="T51" fmla="*/ 52 h 116"/>
                <a:gd name="T52" fmla="*/ 84 w 96"/>
                <a:gd name="T53" fmla="*/ 52 h 116"/>
                <a:gd name="T54" fmla="*/ 88 w 96"/>
                <a:gd name="T55" fmla="*/ 56 h 116"/>
                <a:gd name="T56" fmla="*/ 88 w 96"/>
                <a:gd name="T5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16">
                  <a:moveTo>
                    <a:pt x="84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44"/>
                    <a:pt x="0" y="49"/>
                    <a:pt x="0" y="5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91" y="116"/>
                    <a:pt x="96" y="111"/>
                    <a:pt x="96" y="104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49"/>
                    <a:pt x="91" y="44"/>
                    <a:pt x="84" y="44"/>
                  </a:cubicBezTo>
                  <a:close/>
                  <a:moveTo>
                    <a:pt x="32" y="25"/>
                  </a:moveTo>
                  <a:cubicBezTo>
                    <a:pt x="32" y="15"/>
                    <a:pt x="39" y="8"/>
                    <a:pt x="48" y="8"/>
                  </a:cubicBezTo>
                  <a:cubicBezTo>
                    <a:pt x="57" y="8"/>
                    <a:pt x="64" y="15"/>
                    <a:pt x="64" y="25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25"/>
                  </a:lnTo>
                  <a:close/>
                  <a:moveTo>
                    <a:pt x="88" y="104"/>
                  </a:moveTo>
                  <a:cubicBezTo>
                    <a:pt x="88" y="106"/>
                    <a:pt x="86" y="108"/>
                    <a:pt x="84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4"/>
                    <a:pt x="10" y="52"/>
                    <a:pt x="12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2"/>
                    <a:pt x="88" y="54"/>
                    <a:pt x="88" y="56"/>
                  </a:cubicBezTo>
                  <a:lnTo>
                    <a:pt x="8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35"/>
            <p:cNvSpPr>
              <a:spLocks noEditPoints="1"/>
            </p:cNvSpPr>
            <p:nvPr/>
          </p:nvSpPr>
          <p:spPr bwMode="auto">
            <a:xfrm>
              <a:off x="10488614" y="3100388"/>
              <a:ext cx="52388" cy="79375"/>
            </a:xfrm>
            <a:custGeom>
              <a:avLst/>
              <a:gdLst>
                <a:gd name="T0" fmla="*/ 10 w 20"/>
                <a:gd name="T1" fmla="*/ 0 h 30"/>
                <a:gd name="T2" fmla="*/ 0 w 20"/>
                <a:gd name="T3" fmla="*/ 10 h 30"/>
                <a:gd name="T4" fmla="*/ 4 w 20"/>
                <a:gd name="T5" fmla="*/ 18 h 30"/>
                <a:gd name="T6" fmla="*/ 4 w 20"/>
                <a:gd name="T7" fmla="*/ 24 h 30"/>
                <a:gd name="T8" fmla="*/ 10 w 20"/>
                <a:gd name="T9" fmla="*/ 30 h 30"/>
                <a:gd name="T10" fmla="*/ 16 w 20"/>
                <a:gd name="T11" fmla="*/ 24 h 30"/>
                <a:gd name="T12" fmla="*/ 16 w 20"/>
                <a:gd name="T13" fmla="*/ 18 h 30"/>
                <a:gd name="T14" fmla="*/ 20 w 20"/>
                <a:gd name="T15" fmla="*/ 10 h 30"/>
                <a:gd name="T16" fmla="*/ 10 w 20"/>
                <a:gd name="T17" fmla="*/ 0 h 30"/>
                <a:gd name="T18" fmla="*/ 12 w 20"/>
                <a:gd name="T19" fmla="*/ 16 h 30"/>
                <a:gd name="T20" fmla="*/ 12 w 20"/>
                <a:gd name="T21" fmla="*/ 24 h 30"/>
                <a:gd name="T22" fmla="*/ 10 w 20"/>
                <a:gd name="T23" fmla="*/ 26 h 30"/>
                <a:gd name="T24" fmla="*/ 8 w 20"/>
                <a:gd name="T25" fmla="*/ 24 h 30"/>
                <a:gd name="T26" fmla="*/ 8 w 20"/>
                <a:gd name="T27" fmla="*/ 16 h 30"/>
                <a:gd name="T28" fmla="*/ 4 w 20"/>
                <a:gd name="T29" fmla="*/ 10 h 30"/>
                <a:gd name="T30" fmla="*/ 10 w 20"/>
                <a:gd name="T31" fmla="*/ 4 h 30"/>
                <a:gd name="T32" fmla="*/ 16 w 20"/>
                <a:gd name="T33" fmla="*/ 10 h 30"/>
                <a:gd name="T34" fmla="*/ 12 w 20"/>
                <a:gd name="T3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3"/>
                    <a:pt x="2" y="16"/>
                    <a:pt x="4" y="1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7"/>
                    <a:pt x="7" y="30"/>
                    <a:pt x="10" y="30"/>
                  </a:cubicBezTo>
                  <a:cubicBezTo>
                    <a:pt x="13" y="30"/>
                    <a:pt x="16" y="27"/>
                    <a:pt x="16" y="24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0" y="13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2" y="16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1" y="26"/>
                    <a:pt x="10" y="26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5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4" y="15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8" name="Group 251"/>
          <p:cNvGrpSpPr/>
          <p:nvPr/>
        </p:nvGrpSpPr>
        <p:grpSpPr>
          <a:xfrm>
            <a:off x="2292920" y="2181373"/>
            <a:ext cx="301998" cy="299120"/>
            <a:chOff x="1634612" y="5142426"/>
            <a:chExt cx="402664" cy="398704"/>
          </a:xfrm>
          <a:solidFill>
            <a:schemeClr val="bg1"/>
          </a:solidFill>
        </p:grpSpPr>
        <p:sp>
          <p:nvSpPr>
            <p:cNvPr id="149" name="Freeform 38"/>
            <p:cNvSpPr>
              <a:spLocks noEditPoints="1"/>
            </p:cNvSpPr>
            <p:nvPr/>
          </p:nvSpPr>
          <p:spPr bwMode="auto">
            <a:xfrm>
              <a:off x="1634612" y="5179392"/>
              <a:ext cx="368339" cy="361738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39"/>
            <p:cNvSpPr>
              <a:spLocks noEditPoints="1"/>
            </p:cNvSpPr>
            <p:nvPr/>
          </p:nvSpPr>
          <p:spPr bwMode="auto">
            <a:xfrm>
              <a:off x="1811520" y="5341778"/>
              <a:ext cx="63370" cy="62050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40"/>
            <p:cNvSpPr>
              <a:spLocks noEditPoints="1"/>
            </p:cNvSpPr>
            <p:nvPr/>
          </p:nvSpPr>
          <p:spPr bwMode="auto">
            <a:xfrm>
              <a:off x="1975226" y="5142426"/>
              <a:ext cx="62050" cy="6205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41"/>
            <p:cNvSpPr>
              <a:spLocks noEditPoints="1"/>
            </p:cNvSpPr>
            <p:nvPr/>
          </p:nvSpPr>
          <p:spPr bwMode="auto">
            <a:xfrm>
              <a:off x="1737588" y="5329896"/>
              <a:ext cx="48848" cy="48848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3" name="Oval 42"/>
            <p:cNvSpPr>
              <a:spLocks noChangeArrowheads="1"/>
            </p:cNvSpPr>
            <p:nvPr/>
          </p:nvSpPr>
          <p:spPr bwMode="auto">
            <a:xfrm>
              <a:off x="1786436" y="5417030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auto">
            <a:xfrm>
              <a:off x="1987108" y="5229560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6" name="Straight Connector 277"/>
          <p:cNvCxnSpPr/>
          <p:nvPr/>
        </p:nvCxnSpPr>
        <p:spPr>
          <a:xfrm>
            <a:off x="5154313" y="2274093"/>
            <a:ext cx="0" cy="29091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文本框 157"/>
          <p:cNvSpPr txBox="1"/>
          <p:nvPr/>
        </p:nvSpPr>
        <p:spPr>
          <a:xfrm>
            <a:off x="5454078" y="2862838"/>
            <a:ext cx="627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Foster strong relationships between PhD students and 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faculty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Promote and support the welfare of PhD students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4" name="Picture 3" descr="E:\PPT改稿\PPT\可修改\1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72850" y="172850"/>
            <a:ext cx="1214379" cy="86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组合 39"/>
          <p:cNvGrpSpPr/>
          <p:nvPr/>
        </p:nvGrpSpPr>
        <p:grpSpPr>
          <a:xfrm>
            <a:off x="67665" y="56731"/>
            <a:ext cx="3869576" cy="1214379"/>
            <a:chOff x="0" y="0"/>
            <a:chExt cx="3869576" cy="1214379"/>
          </a:xfrm>
        </p:grpSpPr>
        <p:pic>
          <p:nvPicPr>
            <p:cNvPr id="167" name="Picture 3" descr="E:\PPT改稿\PPT\可修改\19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2850" y="172850"/>
              <a:ext cx="1214379" cy="86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" name="文本框 5"/>
            <p:cNvSpPr txBox="1"/>
            <p:nvPr/>
          </p:nvSpPr>
          <p:spPr>
            <a:xfrm>
              <a:off x="746102" y="421779"/>
              <a:ext cx="312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2"/>
                  </a:solidFill>
                  <a:cs typeface="+mn-ea"/>
                  <a:sym typeface="+mn-lt"/>
                </a:rPr>
                <a:t>Our Mission</a:t>
              </a:r>
              <a:endParaRPr lang="zh-CN" altLang="en-US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128" grpId="0" animBg="1"/>
      <p:bldP spid="129" grpId="0" animBg="1"/>
      <p:bldP spid="130" grpId="0" animBg="1"/>
      <p:bldP spid="135" grpId="0" animBg="1"/>
      <p:bldP spid="144" grpId="0" animBg="1"/>
      <p:bldP spid="1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4"/>
          <p:cNvSpPr/>
          <p:nvPr/>
        </p:nvSpPr>
        <p:spPr>
          <a:xfrm rot="900000">
            <a:off x="1654735" y="2027834"/>
            <a:ext cx="1311965" cy="1312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8" name="Rectangle 35"/>
          <p:cNvSpPr/>
          <p:nvPr/>
        </p:nvSpPr>
        <p:spPr>
          <a:xfrm rot="900000">
            <a:off x="4350871" y="1975011"/>
            <a:ext cx="1311965" cy="1312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9" name="Rectangle 36"/>
          <p:cNvSpPr/>
          <p:nvPr/>
        </p:nvSpPr>
        <p:spPr>
          <a:xfrm rot="900000">
            <a:off x="6911828" y="2027834"/>
            <a:ext cx="1311965" cy="1312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0" name="Rectangle 37"/>
          <p:cNvSpPr/>
          <p:nvPr/>
        </p:nvSpPr>
        <p:spPr>
          <a:xfrm rot="900000">
            <a:off x="9464441" y="2027832"/>
            <a:ext cx="1311965" cy="1312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11"/>
          <p:cNvCxnSpPr/>
          <p:nvPr/>
        </p:nvCxnSpPr>
        <p:spPr>
          <a:xfrm>
            <a:off x="3323098" y="1757694"/>
            <a:ext cx="0" cy="29091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2"/>
          <p:cNvCxnSpPr/>
          <p:nvPr/>
        </p:nvCxnSpPr>
        <p:spPr>
          <a:xfrm>
            <a:off x="6576087" y="1757690"/>
            <a:ext cx="0" cy="29091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3"/>
          <p:cNvCxnSpPr/>
          <p:nvPr/>
        </p:nvCxnSpPr>
        <p:spPr>
          <a:xfrm>
            <a:off x="8906610" y="1757692"/>
            <a:ext cx="0" cy="29091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占位符 1"/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4495" y="1998638"/>
            <a:ext cx="1273175" cy="1114120"/>
          </a:xfrm>
          <a:prstGeom prst="rect">
            <a:avLst/>
          </a:prstGeom>
        </p:spPr>
      </p:pic>
      <p:pic>
        <p:nvPicPr>
          <p:cNvPr id="15" name="图片占位符 2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36492" y="1998499"/>
            <a:ext cx="1273385" cy="1114405"/>
          </a:xfrm>
          <a:prstGeom prst="rect">
            <a:avLst/>
          </a:prstGeom>
        </p:spPr>
      </p:pic>
      <p:pic>
        <p:nvPicPr>
          <p:cNvPr id="16" name="图片占位符 3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0526" y="1997645"/>
            <a:ext cx="1273385" cy="1115786"/>
          </a:xfrm>
          <a:prstGeom prst="rect">
            <a:avLst/>
          </a:prstGeom>
        </p:spPr>
      </p:pic>
      <p:pic>
        <p:nvPicPr>
          <p:cNvPr id="17" name="图片占位符 4"/>
          <p:cNvPicPr>
            <a:picLocks noChangeAspect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01648" y="1997812"/>
            <a:ext cx="1273385" cy="11155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68679" y="4192264"/>
            <a:ext cx="10383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Facilitate positive relationships within the PhD student group and with the University, alumni, industry, and 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academia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Facilitate the delivery of high quality professional, academic, and supportive programs and services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1" name="Picture 3" descr="E:\PPT改稿\PPT\可修改\1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72850" y="172850"/>
            <a:ext cx="1214379" cy="86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本框 5"/>
          <p:cNvSpPr txBox="1"/>
          <p:nvPr/>
        </p:nvSpPr>
        <p:spPr>
          <a:xfrm>
            <a:off x="746102" y="421779"/>
            <a:ext cx="3123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cs typeface="+mn-ea"/>
                <a:sym typeface="+mn-lt"/>
              </a:rPr>
              <a:t>Our Mission</a:t>
            </a: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8895" y="4476784"/>
            <a:ext cx="1139825" cy="1441450"/>
            <a:chOff x="5527675" y="2708275"/>
            <a:chExt cx="1139825" cy="1441450"/>
          </a:xfrm>
          <a:solidFill>
            <a:schemeClr val="bg1">
              <a:lumMod val="65000"/>
            </a:schemeClr>
          </a:solidFill>
        </p:grpSpPr>
        <p:sp>
          <p:nvSpPr>
            <p:cNvPr id="7" name="Freeform 42"/>
            <p:cNvSpPr/>
            <p:nvPr/>
          </p:nvSpPr>
          <p:spPr bwMode="auto">
            <a:xfrm>
              <a:off x="6194425" y="3665538"/>
              <a:ext cx="207963" cy="295275"/>
            </a:xfrm>
            <a:custGeom>
              <a:avLst/>
              <a:gdLst>
                <a:gd name="T0" fmla="*/ 31 w 55"/>
                <a:gd name="T1" fmla="*/ 35 h 78"/>
                <a:gd name="T2" fmla="*/ 30 w 55"/>
                <a:gd name="T3" fmla="*/ 34 h 78"/>
                <a:gd name="T4" fmla="*/ 22 w 55"/>
                <a:gd name="T5" fmla="*/ 32 h 78"/>
                <a:gd name="T6" fmla="*/ 22 w 55"/>
                <a:gd name="T7" fmla="*/ 31 h 78"/>
                <a:gd name="T8" fmla="*/ 16 w 55"/>
                <a:gd name="T9" fmla="*/ 28 h 78"/>
                <a:gd name="T10" fmla="*/ 17 w 55"/>
                <a:gd name="T11" fmla="*/ 20 h 78"/>
                <a:gd name="T12" fmla="*/ 26 w 55"/>
                <a:gd name="T13" fmla="*/ 18 h 78"/>
                <a:gd name="T14" fmla="*/ 33 w 55"/>
                <a:gd name="T15" fmla="*/ 18 h 78"/>
                <a:gd name="T16" fmla="*/ 39 w 55"/>
                <a:gd name="T17" fmla="*/ 22 h 78"/>
                <a:gd name="T18" fmla="*/ 40 w 55"/>
                <a:gd name="T19" fmla="*/ 23 h 78"/>
                <a:gd name="T20" fmla="*/ 40 w 55"/>
                <a:gd name="T21" fmla="*/ 23 h 78"/>
                <a:gd name="T22" fmla="*/ 40 w 55"/>
                <a:gd name="T23" fmla="*/ 23 h 78"/>
                <a:gd name="T24" fmla="*/ 44 w 55"/>
                <a:gd name="T25" fmla="*/ 25 h 78"/>
                <a:gd name="T26" fmla="*/ 50 w 55"/>
                <a:gd name="T27" fmla="*/ 21 h 78"/>
                <a:gd name="T28" fmla="*/ 50 w 55"/>
                <a:gd name="T29" fmla="*/ 17 h 78"/>
                <a:gd name="T30" fmla="*/ 36 w 55"/>
                <a:gd name="T31" fmla="*/ 8 h 78"/>
                <a:gd name="T32" fmla="*/ 31 w 55"/>
                <a:gd name="T33" fmla="*/ 8 h 78"/>
                <a:gd name="T34" fmla="*/ 31 w 55"/>
                <a:gd name="T35" fmla="*/ 2 h 78"/>
                <a:gd name="T36" fmla="*/ 29 w 55"/>
                <a:gd name="T37" fmla="*/ 0 h 78"/>
                <a:gd name="T38" fmla="*/ 23 w 55"/>
                <a:gd name="T39" fmla="*/ 0 h 78"/>
                <a:gd name="T40" fmla="*/ 21 w 55"/>
                <a:gd name="T41" fmla="*/ 2 h 78"/>
                <a:gd name="T42" fmla="*/ 21 w 55"/>
                <a:gd name="T43" fmla="*/ 8 h 78"/>
                <a:gd name="T44" fmla="*/ 7 w 55"/>
                <a:gd name="T45" fmla="*/ 13 h 78"/>
                <a:gd name="T46" fmla="*/ 3 w 55"/>
                <a:gd name="T47" fmla="*/ 32 h 78"/>
                <a:gd name="T48" fmla="*/ 10 w 55"/>
                <a:gd name="T49" fmla="*/ 38 h 78"/>
                <a:gd name="T50" fmla="*/ 30 w 55"/>
                <a:gd name="T51" fmla="*/ 47 h 78"/>
                <a:gd name="T52" fmla="*/ 33 w 55"/>
                <a:gd name="T53" fmla="*/ 48 h 78"/>
                <a:gd name="T54" fmla="*/ 38 w 55"/>
                <a:gd name="T55" fmla="*/ 51 h 78"/>
                <a:gd name="T56" fmla="*/ 36 w 55"/>
                <a:gd name="T57" fmla="*/ 59 h 78"/>
                <a:gd name="T58" fmla="*/ 29 w 55"/>
                <a:gd name="T59" fmla="*/ 61 h 78"/>
                <a:gd name="T60" fmla="*/ 19 w 55"/>
                <a:gd name="T61" fmla="*/ 59 h 78"/>
                <a:gd name="T62" fmla="*/ 13 w 55"/>
                <a:gd name="T63" fmla="*/ 56 h 78"/>
                <a:gd name="T64" fmla="*/ 12 w 55"/>
                <a:gd name="T65" fmla="*/ 55 h 78"/>
                <a:gd name="T66" fmla="*/ 12 w 55"/>
                <a:gd name="T67" fmla="*/ 55 h 78"/>
                <a:gd name="T68" fmla="*/ 12 w 55"/>
                <a:gd name="T69" fmla="*/ 55 h 78"/>
                <a:gd name="T70" fmla="*/ 12 w 55"/>
                <a:gd name="T71" fmla="*/ 55 h 78"/>
                <a:gd name="T72" fmla="*/ 8 w 55"/>
                <a:gd name="T73" fmla="*/ 53 h 78"/>
                <a:gd name="T74" fmla="*/ 1 w 55"/>
                <a:gd name="T75" fmla="*/ 57 h 78"/>
                <a:gd name="T76" fmla="*/ 1 w 55"/>
                <a:gd name="T77" fmla="*/ 61 h 78"/>
                <a:gd name="T78" fmla="*/ 21 w 55"/>
                <a:gd name="T79" fmla="*/ 70 h 78"/>
                <a:gd name="T80" fmla="*/ 21 w 55"/>
                <a:gd name="T81" fmla="*/ 76 h 78"/>
                <a:gd name="T82" fmla="*/ 23 w 55"/>
                <a:gd name="T83" fmla="*/ 78 h 78"/>
                <a:gd name="T84" fmla="*/ 29 w 55"/>
                <a:gd name="T85" fmla="*/ 78 h 78"/>
                <a:gd name="T86" fmla="*/ 31 w 55"/>
                <a:gd name="T87" fmla="*/ 76 h 78"/>
                <a:gd name="T88" fmla="*/ 31 w 55"/>
                <a:gd name="T89" fmla="*/ 71 h 78"/>
                <a:gd name="T90" fmla="*/ 46 w 55"/>
                <a:gd name="T91" fmla="*/ 66 h 78"/>
                <a:gd name="T92" fmla="*/ 52 w 55"/>
                <a:gd name="T93" fmla="*/ 48 h 78"/>
                <a:gd name="T94" fmla="*/ 31 w 55"/>
                <a:gd name="T95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78">
                  <a:moveTo>
                    <a:pt x="31" y="35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27" y="33"/>
                    <a:pt x="23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19" y="30"/>
                    <a:pt x="17" y="30"/>
                    <a:pt x="16" y="28"/>
                  </a:cubicBezTo>
                  <a:cubicBezTo>
                    <a:pt x="14" y="25"/>
                    <a:pt x="15" y="22"/>
                    <a:pt x="17" y="20"/>
                  </a:cubicBezTo>
                  <a:cubicBezTo>
                    <a:pt x="20" y="18"/>
                    <a:pt x="24" y="18"/>
                    <a:pt x="26" y="18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4" y="19"/>
                    <a:pt x="37" y="21"/>
                    <a:pt x="39" y="22"/>
                  </a:cubicBezTo>
                  <a:cubicBezTo>
                    <a:pt x="39" y="22"/>
                    <a:pt x="39" y="22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7" y="25"/>
                    <a:pt x="49" y="23"/>
                    <a:pt x="50" y="21"/>
                  </a:cubicBezTo>
                  <a:cubicBezTo>
                    <a:pt x="51" y="20"/>
                    <a:pt x="51" y="18"/>
                    <a:pt x="50" y="17"/>
                  </a:cubicBezTo>
                  <a:cubicBezTo>
                    <a:pt x="48" y="13"/>
                    <a:pt x="41" y="10"/>
                    <a:pt x="36" y="8"/>
                  </a:cubicBezTo>
                  <a:cubicBezTo>
                    <a:pt x="35" y="8"/>
                    <a:pt x="33" y="8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9"/>
                    <a:pt x="11" y="11"/>
                    <a:pt x="7" y="13"/>
                  </a:cubicBezTo>
                  <a:cubicBezTo>
                    <a:pt x="1" y="18"/>
                    <a:pt x="0" y="26"/>
                    <a:pt x="3" y="32"/>
                  </a:cubicBezTo>
                  <a:cubicBezTo>
                    <a:pt x="5" y="35"/>
                    <a:pt x="7" y="37"/>
                    <a:pt x="10" y="38"/>
                  </a:cubicBezTo>
                  <a:cubicBezTo>
                    <a:pt x="13" y="40"/>
                    <a:pt x="24" y="44"/>
                    <a:pt x="30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9"/>
                    <a:pt x="37" y="50"/>
                    <a:pt x="38" y="51"/>
                  </a:cubicBezTo>
                  <a:cubicBezTo>
                    <a:pt x="39" y="54"/>
                    <a:pt x="39" y="57"/>
                    <a:pt x="36" y="59"/>
                  </a:cubicBezTo>
                  <a:cubicBezTo>
                    <a:pt x="35" y="60"/>
                    <a:pt x="32" y="61"/>
                    <a:pt x="29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7" y="59"/>
                    <a:pt x="14" y="57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4"/>
                    <a:pt x="9" y="53"/>
                    <a:pt x="8" y="53"/>
                  </a:cubicBezTo>
                  <a:cubicBezTo>
                    <a:pt x="5" y="53"/>
                    <a:pt x="2" y="55"/>
                    <a:pt x="1" y="57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5" y="66"/>
                    <a:pt x="13" y="69"/>
                    <a:pt x="21" y="7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8"/>
                    <a:pt x="23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1" y="78"/>
                    <a:pt x="31" y="77"/>
                    <a:pt x="31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8" y="70"/>
                    <a:pt x="43" y="69"/>
                    <a:pt x="46" y="66"/>
                  </a:cubicBezTo>
                  <a:cubicBezTo>
                    <a:pt x="52" y="61"/>
                    <a:pt x="55" y="55"/>
                    <a:pt x="52" y="48"/>
                  </a:cubicBezTo>
                  <a:cubicBezTo>
                    <a:pt x="50" y="41"/>
                    <a:pt x="39" y="38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43"/>
            <p:cNvSpPr/>
            <p:nvPr/>
          </p:nvSpPr>
          <p:spPr bwMode="auto">
            <a:xfrm>
              <a:off x="5549900" y="3348038"/>
              <a:ext cx="277813" cy="393700"/>
            </a:xfrm>
            <a:custGeom>
              <a:avLst/>
              <a:gdLst>
                <a:gd name="T0" fmla="*/ 52 w 73"/>
                <a:gd name="T1" fmla="*/ 0 h 104"/>
                <a:gd name="T2" fmla="*/ 44 w 73"/>
                <a:gd name="T3" fmla="*/ 39 h 104"/>
                <a:gd name="T4" fmla="*/ 5 w 73"/>
                <a:gd name="T5" fmla="*/ 82 h 104"/>
                <a:gd name="T6" fmla="*/ 5 w 73"/>
                <a:gd name="T7" fmla="*/ 100 h 104"/>
                <a:gd name="T8" fmla="*/ 23 w 73"/>
                <a:gd name="T9" fmla="*/ 99 h 104"/>
                <a:gd name="T10" fmla="*/ 64 w 73"/>
                <a:gd name="T11" fmla="*/ 53 h 104"/>
                <a:gd name="T12" fmla="*/ 67 w 73"/>
                <a:gd name="T13" fmla="*/ 47 h 104"/>
                <a:gd name="T14" fmla="*/ 73 w 73"/>
                <a:gd name="T15" fmla="*/ 19 h 104"/>
                <a:gd name="T16" fmla="*/ 65 w 73"/>
                <a:gd name="T17" fmla="*/ 10 h 104"/>
                <a:gd name="T18" fmla="*/ 52 w 73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04">
                  <a:moveTo>
                    <a:pt x="52" y="0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87"/>
                    <a:pt x="0" y="95"/>
                    <a:pt x="5" y="100"/>
                  </a:cubicBezTo>
                  <a:cubicBezTo>
                    <a:pt x="11" y="104"/>
                    <a:pt x="19" y="104"/>
                    <a:pt x="23" y="9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1"/>
                    <a:pt x="67" y="49"/>
                    <a:pt x="67" y="47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6"/>
                    <a:pt x="68" y="13"/>
                    <a:pt x="65" y="10"/>
                  </a:cubicBezTo>
                  <a:cubicBezTo>
                    <a:pt x="60" y="8"/>
                    <a:pt x="55" y="3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5964238" y="2954338"/>
              <a:ext cx="257175" cy="169863"/>
            </a:xfrm>
            <a:custGeom>
              <a:avLst/>
              <a:gdLst>
                <a:gd name="T0" fmla="*/ 3 w 68"/>
                <a:gd name="T1" fmla="*/ 26 h 45"/>
                <a:gd name="T2" fmla="*/ 0 w 68"/>
                <a:gd name="T3" fmla="*/ 36 h 45"/>
                <a:gd name="T4" fmla="*/ 23 w 68"/>
                <a:gd name="T5" fmla="*/ 44 h 45"/>
                <a:gd name="T6" fmla="*/ 32 w 68"/>
                <a:gd name="T7" fmla="*/ 42 h 45"/>
                <a:gd name="T8" fmla="*/ 62 w 68"/>
                <a:gd name="T9" fmla="*/ 20 h 45"/>
                <a:gd name="T10" fmla="*/ 65 w 68"/>
                <a:gd name="T11" fmla="*/ 6 h 45"/>
                <a:gd name="T12" fmla="*/ 50 w 68"/>
                <a:gd name="T13" fmla="*/ 4 h 45"/>
                <a:gd name="T14" fmla="*/ 24 w 68"/>
                <a:gd name="T15" fmla="*/ 22 h 45"/>
                <a:gd name="T16" fmla="*/ 1 w 68"/>
                <a:gd name="T17" fmla="*/ 15 h 45"/>
                <a:gd name="T18" fmla="*/ 3 w 68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5">
                  <a:moveTo>
                    <a:pt x="3" y="26"/>
                  </a:moveTo>
                  <a:cubicBezTo>
                    <a:pt x="2" y="30"/>
                    <a:pt x="0" y="36"/>
                    <a:pt x="0" y="3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6" y="45"/>
                    <a:pt x="30" y="44"/>
                    <a:pt x="32" y="4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17"/>
                    <a:pt x="68" y="11"/>
                    <a:pt x="65" y="6"/>
                  </a:cubicBezTo>
                  <a:cubicBezTo>
                    <a:pt x="61" y="1"/>
                    <a:pt x="55" y="0"/>
                    <a:pt x="50" y="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3" y="21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45"/>
            <p:cNvSpPr/>
            <p:nvPr/>
          </p:nvSpPr>
          <p:spPr bwMode="auto">
            <a:xfrm>
              <a:off x="5838825" y="2708275"/>
              <a:ext cx="169863" cy="230188"/>
            </a:xfrm>
            <a:custGeom>
              <a:avLst/>
              <a:gdLst>
                <a:gd name="T0" fmla="*/ 28 w 45"/>
                <a:gd name="T1" fmla="*/ 59 h 61"/>
                <a:gd name="T2" fmla="*/ 45 w 45"/>
                <a:gd name="T3" fmla="*/ 25 h 61"/>
                <a:gd name="T4" fmla="*/ 25 w 45"/>
                <a:gd name="T5" fmla="*/ 0 h 61"/>
                <a:gd name="T6" fmla="*/ 0 w 45"/>
                <a:gd name="T7" fmla="*/ 25 h 61"/>
                <a:gd name="T8" fmla="*/ 28 w 45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1">
                  <a:moveTo>
                    <a:pt x="28" y="59"/>
                  </a:moveTo>
                  <a:cubicBezTo>
                    <a:pt x="41" y="57"/>
                    <a:pt x="44" y="40"/>
                    <a:pt x="45" y="25"/>
                  </a:cubicBezTo>
                  <a:cubicBezTo>
                    <a:pt x="45" y="11"/>
                    <a:pt x="35" y="1"/>
                    <a:pt x="25" y="0"/>
                  </a:cubicBezTo>
                  <a:cubicBezTo>
                    <a:pt x="11" y="0"/>
                    <a:pt x="1" y="11"/>
                    <a:pt x="0" y="25"/>
                  </a:cubicBezTo>
                  <a:cubicBezTo>
                    <a:pt x="2" y="49"/>
                    <a:pt x="18" y="61"/>
                    <a:pt x="2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46"/>
            <p:cNvSpPr/>
            <p:nvPr/>
          </p:nvSpPr>
          <p:spPr bwMode="auto">
            <a:xfrm>
              <a:off x="5527675" y="2938463"/>
              <a:ext cx="477838" cy="768350"/>
            </a:xfrm>
            <a:custGeom>
              <a:avLst/>
              <a:gdLst>
                <a:gd name="T0" fmla="*/ 19 w 126"/>
                <a:gd name="T1" fmla="*/ 47 h 203"/>
                <a:gd name="T2" fmla="*/ 19 w 126"/>
                <a:gd name="T3" fmla="*/ 46 h 203"/>
                <a:gd name="T4" fmla="*/ 48 w 126"/>
                <a:gd name="T5" fmla="*/ 24 h 203"/>
                <a:gd name="T6" fmla="*/ 71 w 126"/>
                <a:gd name="T7" fmla="*/ 24 h 203"/>
                <a:gd name="T8" fmla="*/ 64 w 126"/>
                <a:gd name="T9" fmla="*/ 27 h 203"/>
                <a:gd name="T10" fmla="*/ 49 w 126"/>
                <a:gd name="T11" fmla="*/ 87 h 203"/>
                <a:gd name="T12" fmla="*/ 53 w 126"/>
                <a:gd name="T13" fmla="*/ 91 h 203"/>
                <a:gd name="T14" fmla="*/ 73 w 126"/>
                <a:gd name="T15" fmla="*/ 113 h 203"/>
                <a:gd name="T16" fmla="*/ 99 w 126"/>
                <a:gd name="T17" fmla="*/ 140 h 203"/>
                <a:gd name="T18" fmla="*/ 92 w 126"/>
                <a:gd name="T19" fmla="*/ 187 h 203"/>
                <a:gd name="T20" fmla="*/ 102 w 126"/>
                <a:gd name="T21" fmla="*/ 202 h 203"/>
                <a:gd name="T22" fmla="*/ 117 w 126"/>
                <a:gd name="T23" fmla="*/ 190 h 203"/>
                <a:gd name="T24" fmla="*/ 124 w 126"/>
                <a:gd name="T25" fmla="*/ 140 h 203"/>
                <a:gd name="T26" fmla="*/ 121 w 126"/>
                <a:gd name="T27" fmla="*/ 127 h 203"/>
                <a:gd name="T28" fmla="*/ 96 w 126"/>
                <a:gd name="T29" fmla="*/ 96 h 203"/>
                <a:gd name="T30" fmla="*/ 115 w 126"/>
                <a:gd name="T31" fmla="*/ 28 h 203"/>
                <a:gd name="T32" fmla="*/ 110 w 126"/>
                <a:gd name="T33" fmla="*/ 12 h 203"/>
                <a:gd name="T34" fmla="*/ 110 w 126"/>
                <a:gd name="T35" fmla="*/ 15 h 203"/>
                <a:gd name="T36" fmla="*/ 105 w 126"/>
                <a:gd name="T37" fmla="*/ 43 h 203"/>
                <a:gd name="T38" fmla="*/ 105 w 126"/>
                <a:gd name="T39" fmla="*/ 18 h 203"/>
                <a:gd name="T40" fmla="*/ 107 w 126"/>
                <a:gd name="T41" fmla="*/ 14 h 203"/>
                <a:gd name="T42" fmla="*/ 105 w 126"/>
                <a:gd name="T43" fmla="*/ 9 h 203"/>
                <a:gd name="T44" fmla="*/ 103 w 126"/>
                <a:gd name="T45" fmla="*/ 8 h 203"/>
                <a:gd name="T46" fmla="*/ 99 w 126"/>
                <a:gd name="T47" fmla="*/ 12 h 203"/>
                <a:gd name="T48" fmla="*/ 101 w 126"/>
                <a:gd name="T49" fmla="*/ 17 h 203"/>
                <a:gd name="T50" fmla="*/ 96 w 126"/>
                <a:gd name="T51" fmla="*/ 36 h 203"/>
                <a:gd name="T52" fmla="*/ 89 w 126"/>
                <a:gd name="T53" fmla="*/ 1 h 203"/>
                <a:gd name="T54" fmla="*/ 89 w 126"/>
                <a:gd name="T55" fmla="*/ 1 h 203"/>
                <a:gd name="T56" fmla="*/ 89 w 126"/>
                <a:gd name="T57" fmla="*/ 1 h 203"/>
                <a:gd name="T58" fmla="*/ 79 w 126"/>
                <a:gd name="T59" fmla="*/ 0 h 203"/>
                <a:gd name="T60" fmla="*/ 41 w 126"/>
                <a:gd name="T61" fmla="*/ 4 h 203"/>
                <a:gd name="T62" fmla="*/ 5 w 126"/>
                <a:gd name="T63" fmla="*/ 31 h 203"/>
                <a:gd name="T64" fmla="*/ 4 w 126"/>
                <a:gd name="T65" fmla="*/ 46 h 203"/>
                <a:gd name="T66" fmla="*/ 19 w 126"/>
                <a:gd name="T67" fmla="*/ 4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203">
                  <a:moveTo>
                    <a:pt x="19" y="47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46" y="24"/>
                    <a:pt x="48" y="24"/>
                  </a:cubicBezTo>
                  <a:cubicBezTo>
                    <a:pt x="49" y="23"/>
                    <a:pt x="71" y="24"/>
                    <a:pt x="71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0" y="42"/>
                    <a:pt x="50" y="73"/>
                    <a:pt x="49" y="87"/>
                  </a:cubicBezTo>
                  <a:cubicBezTo>
                    <a:pt x="49" y="89"/>
                    <a:pt x="53" y="90"/>
                    <a:pt x="53" y="91"/>
                  </a:cubicBezTo>
                  <a:cubicBezTo>
                    <a:pt x="53" y="94"/>
                    <a:pt x="57" y="105"/>
                    <a:pt x="73" y="113"/>
                  </a:cubicBezTo>
                  <a:cubicBezTo>
                    <a:pt x="77" y="118"/>
                    <a:pt x="98" y="139"/>
                    <a:pt x="99" y="140"/>
                  </a:cubicBezTo>
                  <a:cubicBezTo>
                    <a:pt x="99" y="140"/>
                    <a:pt x="92" y="187"/>
                    <a:pt x="92" y="187"/>
                  </a:cubicBezTo>
                  <a:cubicBezTo>
                    <a:pt x="91" y="195"/>
                    <a:pt x="95" y="201"/>
                    <a:pt x="102" y="202"/>
                  </a:cubicBezTo>
                  <a:cubicBezTo>
                    <a:pt x="109" y="203"/>
                    <a:pt x="115" y="198"/>
                    <a:pt x="117" y="190"/>
                  </a:cubicBezTo>
                  <a:cubicBezTo>
                    <a:pt x="117" y="190"/>
                    <a:pt x="123" y="141"/>
                    <a:pt x="124" y="140"/>
                  </a:cubicBezTo>
                  <a:cubicBezTo>
                    <a:pt x="126" y="132"/>
                    <a:pt x="123" y="129"/>
                    <a:pt x="121" y="127"/>
                  </a:cubicBezTo>
                  <a:cubicBezTo>
                    <a:pt x="120" y="124"/>
                    <a:pt x="96" y="97"/>
                    <a:pt x="96" y="96"/>
                  </a:cubicBezTo>
                  <a:cubicBezTo>
                    <a:pt x="100" y="59"/>
                    <a:pt x="115" y="34"/>
                    <a:pt x="115" y="28"/>
                  </a:cubicBezTo>
                  <a:cubicBezTo>
                    <a:pt x="114" y="17"/>
                    <a:pt x="110" y="12"/>
                    <a:pt x="110" y="12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31"/>
                    <a:pt x="105" y="43"/>
                    <a:pt x="105" y="43"/>
                  </a:cubicBezTo>
                  <a:cubicBezTo>
                    <a:pt x="105" y="43"/>
                    <a:pt x="106" y="24"/>
                    <a:pt x="105" y="18"/>
                  </a:cubicBezTo>
                  <a:cubicBezTo>
                    <a:pt x="106" y="16"/>
                    <a:pt x="107" y="14"/>
                    <a:pt x="107" y="14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4" y="9"/>
                    <a:pt x="103" y="8"/>
                  </a:cubicBezTo>
                  <a:cubicBezTo>
                    <a:pt x="101" y="9"/>
                    <a:pt x="99" y="12"/>
                    <a:pt x="99" y="12"/>
                  </a:cubicBezTo>
                  <a:cubicBezTo>
                    <a:pt x="99" y="12"/>
                    <a:pt x="99" y="14"/>
                    <a:pt x="101" y="17"/>
                  </a:cubicBezTo>
                  <a:cubicBezTo>
                    <a:pt x="100" y="18"/>
                    <a:pt x="99" y="26"/>
                    <a:pt x="96" y="36"/>
                  </a:cubicBezTo>
                  <a:cubicBezTo>
                    <a:pt x="96" y="9"/>
                    <a:pt x="91" y="3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7" y="0"/>
                    <a:pt x="79" y="0"/>
                    <a:pt x="79" y="0"/>
                  </a:cubicBezTo>
                  <a:cubicBezTo>
                    <a:pt x="72" y="1"/>
                    <a:pt x="58" y="2"/>
                    <a:pt x="41" y="4"/>
                  </a:cubicBezTo>
                  <a:cubicBezTo>
                    <a:pt x="40" y="4"/>
                    <a:pt x="5" y="31"/>
                    <a:pt x="5" y="31"/>
                  </a:cubicBezTo>
                  <a:cubicBezTo>
                    <a:pt x="0" y="35"/>
                    <a:pt x="0" y="41"/>
                    <a:pt x="4" y="46"/>
                  </a:cubicBezTo>
                  <a:cubicBezTo>
                    <a:pt x="8" y="50"/>
                    <a:pt x="14" y="50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47"/>
            <p:cNvSpPr>
              <a:spLocks noEditPoints="1"/>
            </p:cNvSpPr>
            <p:nvPr/>
          </p:nvSpPr>
          <p:spPr bwMode="auto">
            <a:xfrm>
              <a:off x="5964238" y="3468688"/>
              <a:ext cx="673100" cy="677863"/>
            </a:xfrm>
            <a:custGeom>
              <a:avLst/>
              <a:gdLst>
                <a:gd name="T0" fmla="*/ 152 w 178"/>
                <a:gd name="T1" fmla="*/ 51 h 179"/>
                <a:gd name="T2" fmla="*/ 164 w 178"/>
                <a:gd name="T3" fmla="*/ 40 h 179"/>
                <a:gd name="T4" fmla="*/ 144 w 178"/>
                <a:gd name="T5" fmla="*/ 18 h 179"/>
                <a:gd name="T6" fmla="*/ 132 w 178"/>
                <a:gd name="T7" fmla="*/ 30 h 179"/>
                <a:gd name="T8" fmla="*/ 106 w 178"/>
                <a:gd name="T9" fmla="*/ 18 h 179"/>
                <a:gd name="T10" fmla="*/ 107 w 178"/>
                <a:gd name="T11" fmla="*/ 1 h 179"/>
                <a:gd name="T12" fmla="*/ 78 w 178"/>
                <a:gd name="T13" fmla="*/ 0 h 179"/>
                <a:gd name="T14" fmla="*/ 77 w 178"/>
                <a:gd name="T15" fmla="*/ 17 h 179"/>
                <a:gd name="T16" fmla="*/ 51 w 178"/>
                <a:gd name="T17" fmla="*/ 27 h 179"/>
                <a:gd name="T18" fmla="*/ 39 w 178"/>
                <a:gd name="T19" fmla="*/ 15 h 179"/>
                <a:gd name="T20" fmla="*/ 18 w 178"/>
                <a:gd name="T21" fmla="*/ 34 h 179"/>
                <a:gd name="T22" fmla="*/ 30 w 178"/>
                <a:gd name="T23" fmla="*/ 47 h 179"/>
                <a:gd name="T24" fmla="*/ 18 w 178"/>
                <a:gd name="T25" fmla="*/ 72 h 179"/>
                <a:gd name="T26" fmla="*/ 1 w 178"/>
                <a:gd name="T27" fmla="*/ 72 h 179"/>
                <a:gd name="T28" fmla="*/ 0 w 178"/>
                <a:gd name="T29" fmla="*/ 101 h 179"/>
                <a:gd name="T30" fmla="*/ 17 w 178"/>
                <a:gd name="T31" fmla="*/ 101 h 179"/>
                <a:gd name="T32" fmla="*/ 27 w 178"/>
                <a:gd name="T33" fmla="*/ 128 h 179"/>
                <a:gd name="T34" fmla="*/ 14 w 178"/>
                <a:gd name="T35" fmla="*/ 139 h 179"/>
                <a:gd name="T36" fmla="*/ 34 w 178"/>
                <a:gd name="T37" fmla="*/ 160 h 179"/>
                <a:gd name="T38" fmla="*/ 46 w 178"/>
                <a:gd name="T39" fmla="*/ 149 h 179"/>
                <a:gd name="T40" fmla="*/ 72 w 178"/>
                <a:gd name="T41" fmla="*/ 161 h 179"/>
                <a:gd name="T42" fmla="*/ 71 w 178"/>
                <a:gd name="T43" fmla="*/ 178 h 179"/>
                <a:gd name="T44" fmla="*/ 100 w 178"/>
                <a:gd name="T45" fmla="*/ 179 h 179"/>
                <a:gd name="T46" fmla="*/ 101 w 178"/>
                <a:gd name="T47" fmla="*/ 162 h 179"/>
                <a:gd name="T48" fmla="*/ 128 w 178"/>
                <a:gd name="T49" fmla="*/ 152 h 179"/>
                <a:gd name="T50" fmla="*/ 139 w 178"/>
                <a:gd name="T51" fmla="*/ 164 h 179"/>
                <a:gd name="T52" fmla="*/ 160 w 178"/>
                <a:gd name="T53" fmla="*/ 145 h 179"/>
                <a:gd name="T54" fmla="*/ 149 w 178"/>
                <a:gd name="T55" fmla="*/ 132 h 179"/>
                <a:gd name="T56" fmla="*/ 161 w 178"/>
                <a:gd name="T57" fmla="*/ 107 h 179"/>
                <a:gd name="T58" fmla="*/ 177 w 178"/>
                <a:gd name="T59" fmla="*/ 107 h 179"/>
                <a:gd name="T60" fmla="*/ 178 w 178"/>
                <a:gd name="T61" fmla="*/ 78 h 179"/>
                <a:gd name="T62" fmla="*/ 162 w 178"/>
                <a:gd name="T63" fmla="*/ 78 h 179"/>
                <a:gd name="T64" fmla="*/ 152 w 178"/>
                <a:gd name="T65" fmla="*/ 51 h 179"/>
                <a:gd name="T66" fmla="*/ 121 w 178"/>
                <a:gd name="T67" fmla="*/ 124 h 179"/>
                <a:gd name="T68" fmla="*/ 87 w 178"/>
                <a:gd name="T69" fmla="*/ 137 h 179"/>
                <a:gd name="T70" fmla="*/ 55 w 178"/>
                <a:gd name="T71" fmla="*/ 122 h 179"/>
                <a:gd name="T72" fmla="*/ 42 w 178"/>
                <a:gd name="T73" fmla="*/ 88 h 179"/>
                <a:gd name="T74" fmla="*/ 57 w 178"/>
                <a:gd name="T75" fmla="*/ 55 h 179"/>
                <a:gd name="T76" fmla="*/ 91 w 178"/>
                <a:gd name="T77" fmla="*/ 43 h 179"/>
                <a:gd name="T78" fmla="*/ 124 w 178"/>
                <a:gd name="T79" fmla="*/ 58 h 179"/>
                <a:gd name="T80" fmla="*/ 136 w 178"/>
                <a:gd name="T81" fmla="*/ 92 h 179"/>
                <a:gd name="T82" fmla="*/ 121 w 178"/>
                <a:gd name="T83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" h="179">
                  <a:moveTo>
                    <a:pt x="152" y="51"/>
                  </a:moveTo>
                  <a:cubicBezTo>
                    <a:pt x="164" y="40"/>
                    <a:pt x="164" y="40"/>
                    <a:pt x="164" y="4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5"/>
                    <a:pt x="116" y="21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7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5"/>
                    <a:pt x="63" y="159"/>
                    <a:pt x="72" y="161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1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5"/>
                    <a:pt x="158" y="116"/>
                    <a:pt x="161" y="107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0" y="68"/>
                    <a:pt x="157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3"/>
                    <a:pt x="101" y="138"/>
                    <a:pt x="87" y="137"/>
                  </a:cubicBezTo>
                  <a:cubicBezTo>
                    <a:pt x="74" y="137"/>
                    <a:pt x="63" y="131"/>
                    <a:pt x="55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3"/>
                  </a:cubicBezTo>
                  <a:cubicBezTo>
                    <a:pt x="104" y="43"/>
                    <a:pt x="116" y="49"/>
                    <a:pt x="124" y="58"/>
                  </a:cubicBezTo>
                  <a:cubicBezTo>
                    <a:pt x="132" y="67"/>
                    <a:pt x="137" y="78"/>
                    <a:pt x="136" y="92"/>
                  </a:cubicBezTo>
                  <a:cubicBezTo>
                    <a:pt x="136" y="105"/>
                    <a:pt x="130" y="116"/>
                    <a:pt x="12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48"/>
            <p:cNvSpPr>
              <a:spLocks noEditPoints="1"/>
            </p:cNvSpPr>
            <p:nvPr/>
          </p:nvSpPr>
          <p:spPr bwMode="auto">
            <a:xfrm>
              <a:off x="5546725" y="3736975"/>
              <a:ext cx="412750" cy="412750"/>
            </a:xfrm>
            <a:custGeom>
              <a:avLst/>
              <a:gdLst>
                <a:gd name="T0" fmla="*/ 109 w 109"/>
                <a:gd name="T1" fmla="*/ 59 h 109"/>
                <a:gd name="T2" fmla="*/ 107 w 109"/>
                <a:gd name="T3" fmla="*/ 41 h 109"/>
                <a:gd name="T4" fmla="*/ 97 w 109"/>
                <a:gd name="T5" fmla="*/ 42 h 109"/>
                <a:gd name="T6" fmla="*/ 89 w 109"/>
                <a:gd name="T7" fmla="*/ 27 h 109"/>
                <a:gd name="T8" fmla="*/ 96 w 109"/>
                <a:gd name="T9" fmla="*/ 19 h 109"/>
                <a:gd name="T10" fmla="*/ 82 w 109"/>
                <a:gd name="T11" fmla="*/ 8 h 109"/>
                <a:gd name="T12" fmla="*/ 76 w 109"/>
                <a:gd name="T13" fmla="*/ 16 h 109"/>
                <a:gd name="T14" fmla="*/ 59 w 109"/>
                <a:gd name="T15" fmla="*/ 10 h 109"/>
                <a:gd name="T16" fmla="*/ 58 w 109"/>
                <a:gd name="T17" fmla="*/ 0 h 109"/>
                <a:gd name="T18" fmla="*/ 41 w 109"/>
                <a:gd name="T19" fmla="*/ 1 h 109"/>
                <a:gd name="T20" fmla="*/ 42 w 109"/>
                <a:gd name="T21" fmla="*/ 12 h 109"/>
                <a:gd name="T22" fmla="*/ 27 w 109"/>
                <a:gd name="T23" fmla="*/ 20 h 109"/>
                <a:gd name="T24" fmla="*/ 19 w 109"/>
                <a:gd name="T25" fmla="*/ 13 h 109"/>
                <a:gd name="T26" fmla="*/ 7 w 109"/>
                <a:gd name="T27" fmla="*/ 27 h 109"/>
                <a:gd name="T28" fmla="*/ 15 w 109"/>
                <a:gd name="T29" fmla="*/ 33 h 109"/>
                <a:gd name="T30" fmla="*/ 10 w 109"/>
                <a:gd name="T31" fmla="*/ 50 h 109"/>
                <a:gd name="T32" fmla="*/ 0 w 109"/>
                <a:gd name="T33" fmla="*/ 50 h 109"/>
                <a:gd name="T34" fmla="*/ 1 w 109"/>
                <a:gd name="T35" fmla="*/ 68 h 109"/>
                <a:gd name="T36" fmla="*/ 11 w 109"/>
                <a:gd name="T37" fmla="*/ 67 h 109"/>
                <a:gd name="T38" fmla="*/ 19 w 109"/>
                <a:gd name="T39" fmla="*/ 83 h 109"/>
                <a:gd name="T40" fmla="*/ 13 w 109"/>
                <a:gd name="T41" fmla="*/ 90 h 109"/>
                <a:gd name="T42" fmla="*/ 26 w 109"/>
                <a:gd name="T43" fmla="*/ 102 h 109"/>
                <a:gd name="T44" fmla="*/ 33 w 109"/>
                <a:gd name="T45" fmla="*/ 94 h 109"/>
                <a:gd name="T46" fmla="*/ 49 w 109"/>
                <a:gd name="T47" fmla="*/ 99 h 109"/>
                <a:gd name="T48" fmla="*/ 50 w 109"/>
                <a:gd name="T49" fmla="*/ 109 h 109"/>
                <a:gd name="T50" fmla="*/ 68 w 109"/>
                <a:gd name="T51" fmla="*/ 108 h 109"/>
                <a:gd name="T52" fmla="*/ 67 w 109"/>
                <a:gd name="T53" fmla="*/ 98 h 109"/>
                <a:gd name="T54" fmla="*/ 82 w 109"/>
                <a:gd name="T55" fmla="*/ 90 h 109"/>
                <a:gd name="T56" fmla="*/ 90 w 109"/>
                <a:gd name="T57" fmla="*/ 96 h 109"/>
                <a:gd name="T58" fmla="*/ 101 w 109"/>
                <a:gd name="T59" fmla="*/ 83 h 109"/>
                <a:gd name="T60" fmla="*/ 94 w 109"/>
                <a:gd name="T61" fmla="*/ 76 h 109"/>
                <a:gd name="T62" fmla="*/ 99 w 109"/>
                <a:gd name="T63" fmla="*/ 60 h 109"/>
                <a:gd name="T64" fmla="*/ 109 w 109"/>
                <a:gd name="T65" fmla="*/ 59 h 109"/>
                <a:gd name="T66" fmla="*/ 76 w 109"/>
                <a:gd name="T67" fmla="*/ 73 h 109"/>
                <a:gd name="T68" fmla="*/ 57 w 109"/>
                <a:gd name="T69" fmla="*/ 84 h 109"/>
                <a:gd name="T70" fmla="*/ 36 w 109"/>
                <a:gd name="T71" fmla="*/ 77 h 109"/>
                <a:gd name="T72" fmla="*/ 26 w 109"/>
                <a:gd name="T73" fmla="*/ 57 h 109"/>
                <a:gd name="T74" fmla="*/ 32 w 109"/>
                <a:gd name="T75" fmla="*/ 36 h 109"/>
                <a:gd name="T76" fmla="*/ 52 w 109"/>
                <a:gd name="T77" fmla="*/ 26 h 109"/>
                <a:gd name="T78" fmla="*/ 73 w 109"/>
                <a:gd name="T79" fmla="*/ 33 h 109"/>
                <a:gd name="T80" fmla="*/ 83 w 109"/>
                <a:gd name="T81" fmla="*/ 52 h 109"/>
                <a:gd name="T82" fmla="*/ 76 w 109"/>
                <a:gd name="T83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09">
                  <a:moveTo>
                    <a:pt x="109" y="59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3" y="31"/>
                    <a:pt x="89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1" y="13"/>
                    <a:pt x="65" y="11"/>
                    <a:pt x="59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6" y="14"/>
                    <a:pt x="31" y="16"/>
                    <a:pt x="27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8"/>
                    <a:pt x="11" y="44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3" y="73"/>
                    <a:pt x="16" y="78"/>
                    <a:pt x="19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8" y="97"/>
                    <a:pt x="43" y="99"/>
                    <a:pt x="49" y="9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3" y="96"/>
                    <a:pt x="78" y="93"/>
                    <a:pt x="82" y="9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6" y="71"/>
                    <a:pt x="98" y="66"/>
                    <a:pt x="99" y="60"/>
                  </a:cubicBezTo>
                  <a:lnTo>
                    <a:pt x="109" y="59"/>
                  </a:lnTo>
                  <a:close/>
                  <a:moveTo>
                    <a:pt x="76" y="73"/>
                  </a:moveTo>
                  <a:cubicBezTo>
                    <a:pt x="72" y="79"/>
                    <a:pt x="65" y="83"/>
                    <a:pt x="57" y="84"/>
                  </a:cubicBezTo>
                  <a:cubicBezTo>
                    <a:pt x="49" y="84"/>
                    <a:pt x="41" y="82"/>
                    <a:pt x="36" y="77"/>
                  </a:cubicBezTo>
                  <a:cubicBezTo>
                    <a:pt x="30" y="72"/>
                    <a:pt x="26" y="65"/>
                    <a:pt x="26" y="57"/>
                  </a:cubicBezTo>
                  <a:cubicBezTo>
                    <a:pt x="25" y="49"/>
                    <a:pt x="28" y="42"/>
                    <a:pt x="32" y="36"/>
                  </a:cubicBezTo>
                  <a:cubicBezTo>
                    <a:pt x="37" y="31"/>
                    <a:pt x="44" y="27"/>
                    <a:pt x="52" y="26"/>
                  </a:cubicBezTo>
                  <a:cubicBezTo>
                    <a:pt x="60" y="25"/>
                    <a:pt x="67" y="28"/>
                    <a:pt x="73" y="33"/>
                  </a:cubicBezTo>
                  <a:cubicBezTo>
                    <a:pt x="79" y="38"/>
                    <a:pt x="82" y="44"/>
                    <a:pt x="83" y="52"/>
                  </a:cubicBezTo>
                  <a:cubicBezTo>
                    <a:pt x="84" y="60"/>
                    <a:pt x="81" y="68"/>
                    <a:pt x="7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6254750" y="3060700"/>
              <a:ext cx="412750" cy="415925"/>
            </a:xfrm>
            <a:custGeom>
              <a:avLst/>
              <a:gdLst>
                <a:gd name="T0" fmla="*/ 99 w 109"/>
                <a:gd name="T1" fmla="*/ 50 h 110"/>
                <a:gd name="T2" fmla="*/ 94 w 109"/>
                <a:gd name="T3" fmla="*/ 34 h 110"/>
                <a:gd name="T4" fmla="*/ 102 w 109"/>
                <a:gd name="T5" fmla="*/ 27 h 110"/>
                <a:gd name="T6" fmla="*/ 91 w 109"/>
                <a:gd name="T7" fmla="*/ 13 h 110"/>
                <a:gd name="T8" fmla="*/ 83 w 109"/>
                <a:gd name="T9" fmla="*/ 20 h 110"/>
                <a:gd name="T10" fmla="*/ 67 w 109"/>
                <a:gd name="T11" fmla="*/ 12 h 110"/>
                <a:gd name="T12" fmla="*/ 68 w 109"/>
                <a:gd name="T13" fmla="*/ 2 h 110"/>
                <a:gd name="T14" fmla="*/ 51 w 109"/>
                <a:gd name="T15" fmla="*/ 0 h 110"/>
                <a:gd name="T16" fmla="*/ 50 w 109"/>
                <a:gd name="T17" fmla="*/ 10 h 110"/>
                <a:gd name="T18" fmla="*/ 33 w 109"/>
                <a:gd name="T19" fmla="*/ 16 h 110"/>
                <a:gd name="T20" fmla="*/ 27 w 109"/>
                <a:gd name="T21" fmla="*/ 7 h 110"/>
                <a:gd name="T22" fmla="*/ 13 w 109"/>
                <a:gd name="T23" fmla="*/ 19 h 110"/>
                <a:gd name="T24" fmla="*/ 20 w 109"/>
                <a:gd name="T25" fmla="*/ 27 h 110"/>
                <a:gd name="T26" fmla="*/ 12 w 109"/>
                <a:gd name="T27" fmla="*/ 42 h 110"/>
                <a:gd name="T28" fmla="*/ 1 w 109"/>
                <a:gd name="T29" fmla="*/ 41 h 110"/>
                <a:gd name="T30" fmla="*/ 0 w 109"/>
                <a:gd name="T31" fmla="*/ 59 h 110"/>
                <a:gd name="T32" fmla="*/ 10 w 109"/>
                <a:gd name="T33" fmla="*/ 60 h 110"/>
                <a:gd name="T34" fmla="*/ 15 w 109"/>
                <a:gd name="T35" fmla="*/ 76 h 110"/>
                <a:gd name="T36" fmla="*/ 7 w 109"/>
                <a:gd name="T37" fmla="*/ 83 h 110"/>
                <a:gd name="T38" fmla="*/ 18 w 109"/>
                <a:gd name="T39" fmla="*/ 96 h 110"/>
                <a:gd name="T40" fmla="*/ 26 w 109"/>
                <a:gd name="T41" fmla="*/ 90 h 110"/>
                <a:gd name="T42" fmla="*/ 42 w 109"/>
                <a:gd name="T43" fmla="*/ 98 h 110"/>
                <a:gd name="T44" fmla="*/ 41 w 109"/>
                <a:gd name="T45" fmla="*/ 108 h 110"/>
                <a:gd name="T46" fmla="*/ 58 w 109"/>
                <a:gd name="T47" fmla="*/ 110 h 110"/>
                <a:gd name="T48" fmla="*/ 59 w 109"/>
                <a:gd name="T49" fmla="*/ 100 h 110"/>
                <a:gd name="T50" fmla="*/ 76 w 109"/>
                <a:gd name="T51" fmla="*/ 94 h 110"/>
                <a:gd name="T52" fmla="*/ 82 w 109"/>
                <a:gd name="T53" fmla="*/ 102 h 110"/>
                <a:gd name="T54" fmla="*/ 96 w 109"/>
                <a:gd name="T55" fmla="*/ 91 h 110"/>
                <a:gd name="T56" fmla="*/ 89 w 109"/>
                <a:gd name="T57" fmla="*/ 83 h 110"/>
                <a:gd name="T58" fmla="*/ 98 w 109"/>
                <a:gd name="T59" fmla="*/ 68 h 110"/>
                <a:gd name="T60" fmla="*/ 108 w 109"/>
                <a:gd name="T61" fmla="*/ 69 h 110"/>
                <a:gd name="T62" fmla="*/ 109 w 109"/>
                <a:gd name="T63" fmla="*/ 51 h 110"/>
                <a:gd name="T64" fmla="*/ 99 w 109"/>
                <a:gd name="T65" fmla="*/ 50 h 110"/>
                <a:gd name="T66" fmla="*/ 83 w 109"/>
                <a:gd name="T67" fmla="*/ 58 h 110"/>
                <a:gd name="T68" fmla="*/ 73 w 109"/>
                <a:gd name="T69" fmla="*/ 77 h 110"/>
                <a:gd name="T70" fmla="*/ 52 w 109"/>
                <a:gd name="T71" fmla="*/ 84 h 110"/>
                <a:gd name="T72" fmla="*/ 32 w 109"/>
                <a:gd name="T73" fmla="*/ 73 h 110"/>
                <a:gd name="T74" fmla="*/ 26 w 109"/>
                <a:gd name="T75" fmla="*/ 52 h 110"/>
                <a:gd name="T76" fmla="*/ 36 w 109"/>
                <a:gd name="T77" fmla="*/ 33 h 110"/>
                <a:gd name="T78" fmla="*/ 57 w 109"/>
                <a:gd name="T79" fmla="*/ 26 h 110"/>
                <a:gd name="T80" fmla="*/ 77 w 109"/>
                <a:gd name="T81" fmla="*/ 37 h 110"/>
                <a:gd name="T82" fmla="*/ 83 w 109"/>
                <a:gd name="T8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10">
                  <a:moveTo>
                    <a:pt x="99" y="50"/>
                  </a:moveTo>
                  <a:cubicBezTo>
                    <a:pt x="99" y="44"/>
                    <a:pt x="97" y="39"/>
                    <a:pt x="94" y="34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4"/>
                    <a:pt x="67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4" y="11"/>
                    <a:pt x="39" y="13"/>
                    <a:pt x="33" y="1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31"/>
                    <a:pt x="13" y="37"/>
                    <a:pt x="12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5"/>
                    <a:pt x="12" y="71"/>
                    <a:pt x="15" y="7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1" y="93"/>
                    <a:pt x="36" y="96"/>
                    <a:pt x="42" y="9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5" y="99"/>
                    <a:pt x="71" y="97"/>
                    <a:pt x="76" y="9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79"/>
                    <a:pt x="96" y="73"/>
                    <a:pt x="98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9" y="51"/>
                    <a:pt x="109" y="51"/>
                    <a:pt x="109" y="51"/>
                  </a:cubicBezTo>
                  <a:lnTo>
                    <a:pt x="99" y="50"/>
                  </a:lnTo>
                  <a:close/>
                  <a:moveTo>
                    <a:pt x="83" y="58"/>
                  </a:moveTo>
                  <a:cubicBezTo>
                    <a:pt x="83" y="65"/>
                    <a:pt x="79" y="72"/>
                    <a:pt x="73" y="77"/>
                  </a:cubicBezTo>
                  <a:cubicBezTo>
                    <a:pt x="67" y="82"/>
                    <a:pt x="59" y="84"/>
                    <a:pt x="52" y="84"/>
                  </a:cubicBezTo>
                  <a:cubicBezTo>
                    <a:pt x="45" y="83"/>
                    <a:pt x="37" y="80"/>
                    <a:pt x="32" y="73"/>
                  </a:cubicBezTo>
                  <a:cubicBezTo>
                    <a:pt x="27" y="67"/>
                    <a:pt x="25" y="60"/>
                    <a:pt x="26" y="52"/>
                  </a:cubicBezTo>
                  <a:cubicBezTo>
                    <a:pt x="27" y="45"/>
                    <a:pt x="30" y="38"/>
                    <a:pt x="36" y="33"/>
                  </a:cubicBezTo>
                  <a:cubicBezTo>
                    <a:pt x="42" y="28"/>
                    <a:pt x="50" y="26"/>
                    <a:pt x="57" y="26"/>
                  </a:cubicBezTo>
                  <a:cubicBezTo>
                    <a:pt x="65" y="27"/>
                    <a:pt x="72" y="30"/>
                    <a:pt x="77" y="37"/>
                  </a:cubicBezTo>
                  <a:cubicBezTo>
                    <a:pt x="82" y="43"/>
                    <a:pt x="84" y="50"/>
                    <a:pt x="8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圆角矩形 25"/>
          <p:cNvSpPr/>
          <p:nvPr/>
        </p:nvSpPr>
        <p:spPr>
          <a:xfrm rot="743606">
            <a:off x="2219084" y="1551272"/>
            <a:ext cx="958128" cy="9581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2293363" y="1753726"/>
            <a:ext cx="7958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圆角矩形 112"/>
          <p:cNvSpPr/>
          <p:nvPr/>
        </p:nvSpPr>
        <p:spPr>
          <a:xfrm rot="21310174">
            <a:off x="2195817" y="3132196"/>
            <a:ext cx="924364" cy="9243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2256293" y="3310030"/>
            <a:ext cx="7958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圆角矩形 114"/>
          <p:cNvSpPr/>
          <p:nvPr/>
        </p:nvSpPr>
        <p:spPr>
          <a:xfrm rot="21054825">
            <a:off x="2269790" y="4678895"/>
            <a:ext cx="900690" cy="9006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2361607" y="4822951"/>
            <a:ext cx="7958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54793" y="141333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08289" y="1413339"/>
            <a:ext cx="201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Represent PhD students on…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145931" y="1925973"/>
            <a:ext cx="3007295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PhD Policy Committee</a:t>
            </a:r>
          </a:p>
          <a:p>
            <a:pPr marL="285750" indent="-285750">
              <a:lnSpc>
                <a:spcPct val="2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GSA Council</a:t>
            </a:r>
          </a:p>
          <a:p>
            <a:pPr marL="285750" indent="-285750">
              <a:lnSpc>
                <a:spcPct val="2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Business Council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030290" y="141947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27917" y="1443585"/>
            <a:ext cx="270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Engage PhD students through…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290076" y="1844288"/>
            <a:ext cx="3007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Social events</a:t>
            </a:r>
          </a:p>
          <a:p>
            <a:pPr marL="285750" indent="-285750">
              <a:lnSpc>
                <a:spcPct val="2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Student orientation</a:t>
            </a:r>
          </a:p>
          <a:p>
            <a:pPr marL="285750" indent="-285750">
              <a:lnSpc>
                <a:spcPct val="2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Student resources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708289" y="462459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2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88764" y="4722847"/>
            <a:ext cx="50962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Business PhD Student Research 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Conference</a:t>
            </a:r>
          </a:p>
          <a:p>
            <a:pPr algn="ctr"/>
            <a:endParaRPr lang="en-US" altLang="zh-CN" b="1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cs typeface="+mn-ea"/>
                <a:sym typeface="+mn-lt"/>
              </a:rPr>
              <a:t>More events to be decided</a:t>
            </a:r>
            <a:endParaRPr lang="en-US" altLang="zh-CN" sz="2800" b="1" i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0" y="0"/>
            <a:ext cx="5263762" cy="1214379"/>
            <a:chOff x="0" y="0"/>
            <a:chExt cx="5263762" cy="1214379"/>
          </a:xfrm>
        </p:grpSpPr>
        <p:pic>
          <p:nvPicPr>
            <p:cNvPr id="36" name="Picture 3" descr="E:\PPT改稿\PPT\可修改\19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2850" y="172850"/>
              <a:ext cx="1214379" cy="86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5"/>
            <p:cNvSpPr txBox="1"/>
            <p:nvPr/>
          </p:nvSpPr>
          <p:spPr>
            <a:xfrm>
              <a:off x="746101" y="421779"/>
              <a:ext cx="45176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2"/>
                  </a:solidFill>
                  <a:cs typeface="+mn-ea"/>
                  <a:sym typeface="+mn-lt"/>
                </a:rPr>
                <a:t>What We Do…Practically</a:t>
              </a:r>
              <a:endParaRPr lang="zh-CN" altLang="en-US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50" y="2310659"/>
            <a:ext cx="4398949" cy="3377635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cxnSp>
        <p:nvCxnSpPr>
          <p:cNvPr id="16" name="直接连接符 15"/>
          <p:cNvCxnSpPr/>
          <p:nvPr/>
        </p:nvCxnSpPr>
        <p:spPr>
          <a:xfrm>
            <a:off x="6453679" y="2484359"/>
            <a:ext cx="0" cy="2468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840" y="2484359"/>
            <a:ext cx="4053840" cy="2287157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0" y="0"/>
            <a:ext cx="3869576" cy="1214379"/>
            <a:chOff x="0" y="0"/>
            <a:chExt cx="3869576" cy="1214379"/>
          </a:xfrm>
        </p:grpSpPr>
        <p:pic>
          <p:nvPicPr>
            <p:cNvPr id="18" name="Picture 3" descr="E:\PPT改稿\PPT\可修改\19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2850" y="172850"/>
              <a:ext cx="1214379" cy="86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5"/>
            <p:cNvSpPr txBox="1"/>
            <p:nvPr/>
          </p:nvSpPr>
          <p:spPr>
            <a:xfrm>
              <a:off x="746102" y="421779"/>
              <a:ext cx="312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accent2"/>
                  </a:solidFill>
                  <a:cs typeface="+mn-ea"/>
                  <a:sym typeface="+mn-lt"/>
                </a:rPr>
                <a:t>Our Mission</a:t>
              </a:r>
              <a:endParaRPr lang="zh-CN" altLang="en-US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157"/>
          <p:cNvSpPr txBox="1"/>
          <p:nvPr/>
        </p:nvSpPr>
        <p:spPr>
          <a:xfrm>
            <a:off x="6701727" y="2798254"/>
            <a:ext cx="4819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Other Resources Available to Students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BECDC34-A6F0-4566-B908-FE20365EA66D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SCORM_PASSING_SCORE" val="100.000000"/>
  <p:tag name="ISPRING_OUTPUT_FOLDER" val="D:\ppt\第11批\643193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简约清新教育培训模板PPT模板"/>
</p:tagLst>
</file>

<file path=ppt/theme/theme1.xml><?xml version="1.0" encoding="utf-8"?>
<a:theme xmlns:a="http://schemas.openxmlformats.org/drawingml/2006/main" name="第一PPT，www.1ppt.com">
  <a:themeElements>
    <a:clrScheme name="自定义 160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8EC0B9"/>
      </a:accent1>
      <a:accent2>
        <a:srgbClr val="F3B96D"/>
      </a:accent2>
      <a:accent3>
        <a:srgbClr val="5D5D5D"/>
      </a:accent3>
      <a:accent4>
        <a:srgbClr val="909090"/>
      </a:accent4>
      <a:accent5>
        <a:srgbClr val="BFBFBF"/>
      </a:accent5>
      <a:accent6>
        <a:srgbClr val="EBDECD"/>
      </a:accent6>
      <a:hlink>
        <a:srgbClr val="308F63"/>
      </a:hlink>
      <a:folHlink>
        <a:srgbClr val="BFBFBF"/>
      </a:folHlink>
    </a:clrScheme>
    <a:fontScheme name="bmshhaon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mshhaon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273</Words>
  <Application>Microsoft Office PowerPoint</Application>
  <PresentationFormat>Widescreen</PresentationFormat>
  <Paragraphs>65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微软雅黑</vt:lpstr>
      <vt:lpstr>Arial</vt:lpstr>
      <vt:lpstr>Arial Rounded MT Bold</vt:lpstr>
      <vt:lpstr>字魂59号-创粗黑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Walking Tour!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教育培训</dc:title>
  <dc:creator>第一PPT</dc:creator>
  <cp:keywords>www.1ppt.com</cp:keywords>
  <dc:description>www.1ppt.com</dc:description>
  <cp:lastModifiedBy>helen7</cp:lastModifiedBy>
  <cp:revision>229</cp:revision>
  <dcterms:created xsi:type="dcterms:W3CDTF">2017-08-18T03:02:00Z</dcterms:created>
  <dcterms:modified xsi:type="dcterms:W3CDTF">2023-09-05T14:56:08Z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30F2AEF4E2874E7DA90157E3B6AF8520_12</vt:lpwstr>
  </property>
  <property fmtid="{D5CDD505-2E9C-101B-9397-08002B2CF9AE}" pid="3" name="KSOProductBuildVer">
    <vt:lpwstr>2052-12.1.0.15120</vt:lpwstr>
  </property>
</Properties>
</file>